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FFFF"/>
    <a:srgbClr val="2F528F"/>
    <a:srgbClr val="FFC000"/>
    <a:srgbClr val="FF09B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9671" autoAdjust="0"/>
  </p:normalViewPr>
  <p:slideViewPr>
    <p:cSldViewPr snapToGrid="0">
      <p:cViewPr varScale="1">
        <p:scale>
          <a:sx n="90" d="100"/>
          <a:sy n="90" d="100"/>
        </p:scale>
        <p:origin x="12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F8B8-1DF8-4EC0-9D7B-278F228EBE1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34DE-D90D-4C25-9998-7F0000BD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back there?: Ricardo; </a:t>
            </a:r>
            <a:r>
              <a:rPr lang="en-US" dirty="0" err="1"/>
              <a:t>AngelMekerl</a:t>
            </a:r>
            <a:r>
              <a:rPr lang="en-US" dirty="0"/>
              <a:t> </a:t>
            </a:r>
            <a:r>
              <a:rPr lang="en-US" dirty="0" err="1"/>
              <a:t>S;y</a:t>
            </a:r>
            <a:r>
              <a:rPr lang="en-US" dirty="0"/>
              <a:t> 0.1 Radio  UNITED NATIONS KAHN</a:t>
            </a:r>
          </a:p>
          <a:p>
            <a:r>
              <a:rPr lang="en-US" dirty="0"/>
              <a:t>0.01 St. </a:t>
            </a:r>
            <a:r>
              <a:rPr lang="en-US" dirty="0" err="1"/>
              <a:t>Frnacoe</a:t>
            </a:r>
            <a:r>
              <a:rPr lang="en-US" dirty="0"/>
              <a:t> Pope – Frnaceo.Angel.88</a:t>
            </a:r>
            <a:r>
              <a:rPr lang="en-US" baseline="30000" dirty="0"/>
              <a:t>th</a:t>
            </a:r>
            <a:r>
              <a:rPr lang="en-US" baseline="0" dirty="0"/>
              <a:t> Floor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202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8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6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3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is back there?: Ricardo; </a:t>
            </a:r>
            <a:r>
              <a:rPr lang="en-US" dirty="0" err="1"/>
              <a:t>AngelMekerl</a:t>
            </a:r>
            <a:r>
              <a:rPr lang="en-US" dirty="0"/>
              <a:t> </a:t>
            </a:r>
            <a:r>
              <a:rPr lang="en-US" dirty="0" err="1"/>
              <a:t>S;y</a:t>
            </a:r>
            <a:r>
              <a:rPr lang="en-US" dirty="0"/>
              <a:t> 0.1 Radio  UNITED NATIONS KAHN</a:t>
            </a:r>
          </a:p>
          <a:p>
            <a:r>
              <a:rPr lang="en-US" dirty="0"/>
              <a:t>0.01 St. </a:t>
            </a:r>
            <a:r>
              <a:rPr lang="en-US" dirty="0" err="1"/>
              <a:t>Frnacoe</a:t>
            </a:r>
            <a:r>
              <a:rPr lang="en-US" dirty="0"/>
              <a:t> Pope – Frnaceo.Angel.88</a:t>
            </a:r>
            <a:r>
              <a:rPr lang="en-US" baseline="30000" dirty="0"/>
              <a:t>th</a:t>
            </a:r>
            <a:r>
              <a:rPr lang="en-US" baseline="0" dirty="0"/>
              <a:t> Floor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922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667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88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0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525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9864-1C9C-4BA8-80B5-45591CA1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A2482-FC2D-4D1C-88B3-CE83F7D6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8BC8-A9CA-4C09-B7E3-F4E51DE1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8E0D9-9332-42F8-9647-82C69606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0C6E-83F3-48C3-9C77-3070191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789A-4238-44DB-985D-223CD1D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14A26-BDDF-4431-A89C-655A976FD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509C-326B-4534-B190-F0D6D16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533A-BF97-4A62-ACF8-89026722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5D7B-21D3-4BE7-9806-D273471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DBB3E-EB5E-4164-B611-0259E1AD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065D7-374F-4BFC-BD8A-401A5292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385C-A87E-4710-97D2-E26A271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8A3A-09E3-4B04-9012-05D19079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595F-3286-498F-A59E-C44354F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31E0-7911-47E6-95D9-CF63F9F3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7840-6994-4827-A199-67318773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8342-B974-4824-9749-CD26F37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8C52-5E85-4705-9549-47965115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2721-04B0-42FD-A1E5-58118FC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E73-2016-43B3-BF5D-3FFFA9A2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EF6E3-9F08-4B18-BEDA-9EE2CC14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65D8-1256-4EE8-9998-4165AB0C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E6E1-21CB-4342-A2ED-23FA808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4107-5E28-44A5-AD3B-F4FF12AF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38FE-1915-4DA5-BAC6-22DA194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A373-E651-495C-A398-9AA87FE7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A24E-6DE7-4205-966D-BA630F33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B6D2E-52FF-41E5-AA80-7C3C82A7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83329-E0C7-450E-B804-80FD1BF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6349-AB48-416B-BCAB-00747D00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1036-6C82-4EE9-BA49-E50DB9A3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3EA03-88C4-4130-B9BA-33B61D95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1A27F-06B1-47C3-9986-512D65F2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C410-45AD-493D-9F45-9D0FD8598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CDD7-79AF-4F74-B1AA-15168B59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D881D-370A-4646-B708-D516C69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3FD4B-6C48-4436-95F7-C92BFBD0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E59C1-F968-4B9C-8E87-0ABF5402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B09-3827-40D9-88EE-355B476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58943-E98F-4F37-B176-0B63F646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22F2-ACFA-466A-80F6-937006CC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EE88A-A151-47FE-A1E1-F1D4D0D6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1276B-AA13-4FA4-B026-CD4EF2D4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2E7CD-97C5-4C2C-AEEC-2305D927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00B33-A42C-4754-8A9C-D8EF2FD2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040E-8BA4-4FD7-98A6-80B2CC38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2D07-4A75-4A62-AFFD-8FE6E2D1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FF61B-B302-460E-A694-33AF5CA8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A79D-B66B-4EE8-886A-9C6367EC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EA854-BCCA-4DC6-B3C2-A3E300D6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06FA-46B1-40AB-A40E-01EB7F1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A029-0B3E-4CD6-A415-73D28888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1B8EE-E03A-457A-B892-5DB1474EB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3149-7F7C-46E5-B4A4-D28D92585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98F8-F1F0-4603-AE4D-AD1C3524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C710-0A3F-460F-8F43-7A212E0E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8A37-937C-478E-93BB-65DC706D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6D024-271D-49A1-8C3F-863053DE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F56E-7CEE-4980-A6FB-3AB947D23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A0695-6EF3-4141-BE4C-49A9CA129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83CD-8AE2-4231-81DC-725E80054B4E}" type="datetimeFigureOut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3FA6-FEFB-4C1E-8371-C7DBEBDF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9C94D-35D0-4FF8-B4FC-B968DD22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75.jpg"/><Relationship Id="rId4" Type="http://schemas.openxmlformats.org/officeDocument/2006/relationships/image" Target="../media/image7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5" Type="http://schemas.openxmlformats.org/officeDocument/2006/relationships/image" Target="../media/image75.jpg"/><Relationship Id="rId4" Type="http://schemas.openxmlformats.org/officeDocument/2006/relationships/image" Target="../media/image10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5.jpg"/><Relationship Id="rId7" Type="http://schemas.openxmlformats.org/officeDocument/2006/relationships/image" Target="../media/image107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ngress.gov/bill/118th-congress/house-resolution/658/cosponsors?q=%7B%22search%22%3A%5B%22%21fag%22%5D%7D&amp;s=1&amp;r=1&amp;overview=closed#tabs" TargetMode="External"/><Relationship Id="rId11" Type="http://schemas.openxmlformats.org/officeDocument/2006/relationships/image" Target="../media/image111.png"/><Relationship Id="rId5" Type="http://schemas.openxmlformats.org/officeDocument/2006/relationships/hyperlink" Target="https://www.congress.gov/member/matt-gaetz/G000578?q=%7B%22search%22%3A%5B%22%21fag%22%5D%7D" TargetMode="External"/><Relationship Id="rId10" Type="http://schemas.openxmlformats.org/officeDocument/2006/relationships/image" Target="../media/image110.jpg"/><Relationship Id="rId4" Type="http://schemas.openxmlformats.org/officeDocument/2006/relationships/image" Target="../media/image106.png"/><Relationship Id="rId9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jp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jpg"/><Relationship Id="rId5" Type="http://schemas.openxmlformats.org/officeDocument/2006/relationships/image" Target="../media/image114.png"/><Relationship Id="rId10" Type="http://schemas.openxmlformats.org/officeDocument/2006/relationships/image" Target="../media/image119.jpg"/><Relationship Id="rId4" Type="http://schemas.openxmlformats.org/officeDocument/2006/relationships/image" Target="../media/image113.png"/><Relationship Id="rId9" Type="http://schemas.openxmlformats.org/officeDocument/2006/relationships/image" Target="../media/image1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eg"/><Relationship Id="rId13" Type="http://schemas.openxmlformats.org/officeDocument/2006/relationships/image" Target="../media/image133.jpg"/><Relationship Id="rId18" Type="http://schemas.openxmlformats.org/officeDocument/2006/relationships/image" Target="../media/image138.jpg"/><Relationship Id="rId3" Type="http://schemas.openxmlformats.org/officeDocument/2006/relationships/image" Target="../media/image124.jpg"/><Relationship Id="rId7" Type="http://schemas.openxmlformats.org/officeDocument/2006/relationships/image" Target="../media/image128.jpeg"/><Relationship Id="rId12" Type="http://schemas.openxmlformats.org/officeDocument/2006/relationships/image" Target="../media/image132.jpg"/><Relationship Id="rId17" Type="http://schemas.openxmlformats.org/officeDocument/2006/relationships/image" Target="../media/image137.png"/><Relationship Id="rId2" Type="http://schemas.openxmlformats.org/officeDocument/2006/relationships/image" Target="../media/image123.jpg"/><Relationship Id="rId16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hyperlink" Target="mailto:Tomas.nees@web.de" TargetMode="External"/><Relationship Id="rId5" Type="http://schemas.openxmlformats.org/officeDocument/2006/relationships/image" Target="../media/image126.jpg"/><Relationship Id="rId15" Type="http://schemas.openxmlformats.org/officeDocument/2006/relationships/image" Target="../media/image135.jpg"/><Relationship Id="rId10" Type="http://schemas.openxmlformats.org/officeDocument/2006/relationships/image" Target="../media/image131.jpg"/><Relationship Id="rId4" Type="http://schemas.openxmlformats.org/officeDocument/2006/relationships/image" Target="../media/image125.jpeg"/><Relationship Id="rId9" Type="http://schemas.openxmlformats.org/officeDocument/2006/relationships/image" Target="../media/image130.jpg"/><Relationship Id="rId14" Type="http://schemas.openxmlformats.org/officeDocument/2006/relationships/image" Target="../media/image13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140.jpg"/><Relationship Id="rId7" Type="http://schemas.openxmlformats.org/officeDocument/2006/relationships/image" Target="../media/image144.jpe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54.png"/><Relationship Id="rId3" Type="http://schemas.openxmlformats.org/officeDocument/2006/relationships/image" Target="../media/image146.jpg"/><Relationship Id="rId7" Type="http://schemas.openxmlformats.org/officeDocument/2006/relationships/image" Target="../media/image148.jpg"/><Relationship Id="rId12" Type="http://schemas.openxmlformats.org/officeDocument/2006/relationships/image" Target="../media/image153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52.jpg"/><Relationship Id="rId5" Type="http://schemas.openxmlformats.org/officeDocument/2006/relationships/image" Target="../media/image72.jpg"/><Relationship Id="rId15" Type="http://schemas.openxmlformats.org/officeDocument/2006/relationships/image" Target="../media/image156.jpg"/><Relationship Id="rId10" Type="http://schemas.openxmlformats.org/officeDocument/2006/relationships/image" Target="../media/image151.jpg"/><Relationship Id="rId4" Type="http://schemas.openxmlformats.org/officeDocument/2006/relationships/image" Target="../media/image147.jpg"/><Relationship Id="rId9" Type="http://schemas.openxmlformats.org/officeDocument/2006/relationships/image" Target="../media/image150.jpeg"/><Relationship Id="rId1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166.jpeg"/><Relationship Id="rId18" Type="http://schemas.openxmlformats.org/officeDocument/2006/relationships/image" Target="../media/image171.jpg"/><Relationship Id="rId3" Type="http://schemas.openxmlformats.org/officeDocument/2006/relationships/image" Target="../media/image157.png"/><Relationship Id="rId7" Type="http://schemas.openxmlformats.org/officeDocument/2006/relationships/image" Target="../media/image161.jpg"/><Relationship Id="rId12" Type="http://schemas.openxmlformats.org/officeDocument/2006/relationships/image" Target="../media/image165.png"/><Relationship Id="rId17" Type="http://schemas.openxmlformats.org/officeDocument/2006/relationships/image" Target="../media/image170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11" Type="http://schemas.openxmlformats.org/officeDocument/2006/relationships/image" Target="../media/image164.jpg"/><Relationship Id="rId5" Type="http://schemas.openxmlformats.org/officeDocument/2006/relationships/image" Target="../media/image159.png"/><Relationship Id="rId15" Type="http://schemas.openxmlformats.org/officeDocument/2006/relationships/image" Target="../media/image168.jpg"/><Relationship Id="rId10" Type="http://schemas.openxmlformats.org/officeDocument/2006/relationships/image" Target="../media/image163.jpg"/><Relationship Id="rId19" Type="http://schemas.openxmlformats.org/officeDocument/2006/relationships/image" Target="../media/image172.jpeg"/><Relationship Id="rId4" Type="http://schemas.openxmlformats.org/officeDocument/2006/relationships/image" Target="../media/image158.jpg"/><Relationship Id="rId9" Type="http://schemas.openxmlformats.org/officeDocument/2006/relationships/image" Target="../media/image162.png"/><Relationship Id="rId14" Type="http://schemas.openxmlformats.org/officeDocument/2006/relationships/image" Target="../media/image16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3" Type="http://schemas.openxmlformats.org/officeDocument/2006/relationships/image" Target="../media/image174.jpeg"/><Relationship Id="rId7" Type="http://schemas.openxmlformats.org/officeDocument/2006/relationships/image" Target="../media/image178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5" Type="http://schemas.openxmlformats.org/officeDocument/2006/relationships/image" Target="../media/image176.jpg"/><Relationship Id="rId4" Type="http://schemas.openxmlformats.org/officeDocument/2006/relationships/image" Target="../media/image17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13" Type="http://schemas.openxmlformats.org/officeDocument/2006/relationships/image" Target="../media/image25.jpeg"/><Relationship Id="rId18" Type="http://schemas.openxmlformats.org/officeDocument/2006/relationships/image" Target="../media/image30.jpeg"/><Relationship Id="rId3" Type="http://schemas.openxmlformats.org/officeDocument/2006/relationships/image" Target="../media/image16.jpeg"/><Relationship Id="rId21" Type="http://schemas.openxmlformats.org/officeDocument/2006/relationships/image" Target="../media/image33.png"/><Relationship Id="rId7" Type="http://schemas.openxmlformats.org/officeDocument/2006/relationships/image" Target="../media/image20.jpg"/><Relationship Id="rId12" Type="http://schemas.openxmlformats.org/officeDocument/2006/relationships/image" Target="../media/image24.jpg"/><Relationship Id="rId17" Type="http://schemas.openxmlformats.org/officeDocument/2006/relationships/image" Target="../media/image29.png"/><Relationship Id="rId25" Type="http://schemas.openxmlformats.org/officeDocument/2006/relationships/image" Target="../media/image37.png"/><Relationship Id="rId2" Type="http://schemas.openxmlformats.org/officeDocument/2006/relationships/image" Target="../media/image15.jpg"/><Relationship Id="rId16" Type="http://schemas.openxmlformats.org/officeDocument/2006/relationships/image" Target="../media/image28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11" Type="http://schemas.openxmlformats.org/officeDocument/2006/relationships/image" Target="../media/image11.png"/><Relationship Id="rId24" Type="http://schemas.openxmlformats.org/officeDocument/2006/relationships/image" Target="../media/image36.png"/><Relationship Id="rId5" Type="http://schemas.openxmlformats.org/officeDocument/2006/relationships/image" Target="../media/image18.jpg"/><Relationship Id="rId15" Type="http://schemas.openxmlformats.org/officeDocument/2006/relationships/image" Target="../media/image27.jpg"/><Relationship Id="rId23" Type="http://schemas.openxmlformats.org/officeDocument/2006/relationships/image" Target="../media/image35.png"/><Relationship Id="rId10" Type="http://schemas.openxmlformats.org/officeDocument/2006/relationships/image" Target="../media/image23.png"/><Relationship Id="rId19" Type="http://schemas.openxmlformats.org/officeDocument/2006/relationships/image" Target="../media/image31.png"/><Relationship Id="rId4" Type="http://schemas.openxmlformats.org/officeDocument/2006/relationships/image" Target="../media/image17.jpg"/><Relationship Id="rId9" Type="http://schemas.openxmlformats.org/officeDocument/2006/relationships/image" Target="../media/image22.jpg"/><Relationship Id="rId14" Type="http://schemas.openxmlformats.org/officeDocument/2006/relationships/image" Target="../media/image26.jpg"/><Relationship Id="rId22" Type="http://schemas.openxmlformats.org/officeDocument/2006/relationships/image" Target="../media/image3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g"/><Relationship Id="rId5" Type="http://schemas.openxmlformats.org/officeDocument/2006/relationships/image" Target="../media/image180.jpeg"/><Relationship Id="rId4" Type="http://schemas.openxmlformats.org/officeDocument/2006/relationships/image" Target="../media/image7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22.png"/><Relationship Id="rId4" Type="http://schemas.openxmlformats.org/officeDocument/2006/relationships/image" Target="../media/image18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jpg"/><Relationship Id="rId13" Type="http://schemas.openxmlformats.org/officeDocument/2006/relationships/image" Target="../media/image194.jpg"/><Relationship Id="rId3" Type="http://schemas.openxmlformats.org/officeDocument/2006/relationships/image" Target="../media/image185.jpeg"/><Relationship Id="rId7" Type="http://schemas.openxmlformats.org/officeDocument/2006/relationships/image" Target="../media/image189.jpg"/><Relationship Id="rId12" Type="http://schemas.openxmlformats.org/officeDocument/2006/relationships/image" Target="../media/image19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63.jpg"/><Relationship Id="rId5" Type="http://schemas.openxmlformats.org/officeDocument/2006/relationships/image" Target="../media/image187.jpg"/><Relationship Id="rId10" Type="http://schemas.openxmlformats.org/officeDocument/2006/relationships/image" Target="../media/image192.png"/><Relationship Id="rId4" Type="http://schemas.openxmlformats.org/officeDocument/2006/relationships/image" Target="../media/image186.jpg"/><Relationship Id="rId9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166.jpeg"/><Relationship Id="rId18" Type="http://schemas.openxmlformats.org/officeDocument/2006/relationships/image" Target="../media/image171.jpg"/><Relationship Id="rId3" Type="http://schemas.openxmlformats.org/officeDocument/2006/relationships/image" Target="../media/image157.png"/><Relationship Id="rId7" Type="http://schemas.openxmlformats.org/officeDocument/2006/relationships/image" Target="../media/image161.jpg"/><Relationship Id="rId12" Type="http://schemas.openxmlformats.org/officeDocument/2006/relationships/image" Target="../media/image165.png"/><Relationship Id="rId17" Type="http://schemas.openxmlformats.org/officeDocument/2006/relationships/image" Target="../media/image170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11" Type="http://schemas.openxmlformats.org/officeDocument/2006/relationships/image" Target="../media/image164.jpg"/><Relationship Id="rId5" Type="http://schemas.openxmlformats.org/officeDocument/2006/relationships/image" Target="../media/image159.png"/><Relationship Id="rId15" Type="http://schemas.openxmlformats.org/officeDocument/2006/relationships/image" Target="../media/image168.jpg"/><Relationship Id="rId10" Type="http://schemas.openxmlformats.org/officeDocument/2006/relationships/image" Target="../media/image163.jpg"/><Relationship Id="rId19" Type="http://schemas.openxmlformats.org/officeDocument/2006/relationships/image" Target="../media/image172.jpeg"/><Relationship Id="rId4" Type="http://schemas.openxmlformats.org/officeDocument/2006/relationships/image" Target="../media/image158.jpg"/><Relationship Id="rId9" Type="http://schemas.openxmlformats.org/officeDocument/2006/relationships/image" Target="../media/image162.png"/><Relationship Id="rId14" Type="http://schemas.openxmlformats.org/officeDocument/2006/relationships/image" Target="../media/image16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7" Type="http://schemas.openxmlformats.org/officeDocument/2006/relationships/image" Target="../media/image200.pn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png"/><Relationship Id="rId5" Type="http://schemas.openxmlformats.org/officeDocument/2006/relationships/image" Target="../media/image199.jpg"/><Relationship Id="rId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jpeg"/><Relationship Id="rId3" Type="http://schemas.openxmlformats.org/officeDocument/2006/relationships/image" Target="../media/image205.jp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11" Type="http://schemas.openxmlformats.org/officeDocument/2006/relationships/image" Target="../media/image72.jpg"/><Relationship Id="rId5" Type="http://schemas.openxmlformats.org/officeDocument/2006/relationships/image" Target="../media/image207.png"/><Relationship Id="rId10" Type="http://schemas.openxmlformats.org/officeDocument/2006/relationships/image" Target="../media/image212.png"/><Relationship Id="rId4" Type="http://schemas.openxmlformats.org/officeDocument/2006/relationships/image" Target="../media/image206.png"/><Relationship Id="rId9" Type="http://schemas.openxmlformats.org/officeDocument/2006/relationships/image" Target="../media/image211.png"/><Relationship Id="rId14" Type="http://schemas.openxmlformats.org/officeDocument/2006/relationships/image" Target="../media/image21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69.png"/><Relationship Id="rId7" Type="http://schemas.openxmlformats.org/officeDocument/2006/relationships/image" Target="../media/image22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4.jpg"/><Relationship Id="rId4" Type="http://schemas.openxmlformats.org/officeDocument/2006/relationships/image" Target="../media/image19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18" Type="http://schemas.openxmlformats.org/officeDocument/2006/relationships/image" Target="../media/image51.jpg"/><Relationship Id="rId3" Type="http://schemas.openxmlformats.org/officeDocument/2006/relationships/image" Target="../media/image38.png"/><Relationship Id="rId7" Type="http://schemas.openxmlformats.org/officeDocument/2006/relationships/image" Target="../media/image40.jpeg"/><Relationship Id="rId12" Type="http://schemas.openxmlformats.org/officeDocument/2006/relationships/image" Target="../media/image45.png"/><Relationship Id="rId17" Type="http://schemas.openxmlformats.org/officeDocument/2006/relationships/image" Target="../media/image50.jpg"/><Relationship Id="rId2" Type="http://schemas.openxmlformats.org/officeDocument/2006/relationships/image" Target="../media/image28.png"/><Relationship Id="rId16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44.jpeg"/><Relationship Id="rId5" Type="http://schemas.openxmlformats.org/officeDocument/2006/relationships/image" Target="../media/image36.png"/><Relationship Id="rId15" Type="http://schemas.openxmlformats.org/officeDocument/2006/relationships/image" Target="../media/image48.jp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jpeg"/><Relationship Id="rId14" Type="http://schemas.openxmlformats.org/officeDocument/2006/relationships/image" Target="../media/image47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jpeg"/><Relationship Id="rId4" Type="http://schemas.openxmlformats.org/officeDocument/2006/relationships/image" Target="../media/image2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eg"/><Relationship Id="rId3" Type="http://schemas.openxmlformats.org/officeDocument/2006/relationships/image" Target="../media/image228.png"/><Relationship Id="rId7" Type="http://schemas.openxmlformats.org/officeDocument/2006/relationships/image" Target="../media/image232.jp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4" Type="http://schemas.openxmlformats.org/officeDocument/2006/relationships/image" Target="../media/image229.jpg"/><Relationship Id="rId9" Type="http://schemas.openxmlformats.org/officeDocument/2006/relationships/image" Target="../media/image2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g"/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jpg"/><Relationship Id="rId5" Type="http://schemas.openxmlformats.org/officeDocument/2006/relationships/image" Target="../media/image238.jpg"/><Relationship Id="rId4" Type="http://schemas.openxmlformats.org/officeDocument/2006/relationships/image" Target="../media/image23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jpg"/><Relationship Id="rId3" Type="http://schemas.openxmlformats.org/officeDocument/2006/relationships/image" Target="../media/image241.png"/><Relationship Id="rId7" Type="http://schemas.openxmlformats.org/officeDocument/2006/relationships/image" Target="../media/image234.jpe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243.jpeg"/><Relationship Id="rId4" Type="http://schemas.openxmlformats.org/officeDocument/2006/relationships/image" Target="../media/image242.png"/><Relationship Id="rId9" Type="http://schemas.openxmlformats.org/officeDocument/2006/relationships/image" Target="../media/image15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hyperlink" Target="https://governor.ky.gov/about/lt-governor-jacqueline-coleman" TargetMode="External"/><Relationship Id="rId3" Type="http://schemas.openxmlformats.org/officeDocument/2006/relationships/image" Target="../media/image243.jpeg"/><Relationship Id="rId7" Type="http://schemas.openxmlformats.org/officeDocument/2006/relationships/image" Target="../media/image152.jpg"/><Relationship Id="rId12" Type="http://schemas.openxmlformats.org/officeDocument/2006/relationships/image" Target="../media/image249.jpg"/><Relationship Id="rId17" Type="http://schemas.openxmlformats.org/officeDocument/2006/relationships/image" Target="../media/image253.jpg"/><Relationship Id="rId2" Type="http://schemas.openxmlformats.org/officeDocument/2006/relationships/image" Target="../media/image242.png"/><Relationship Id="rId16" Type="http://schemas.openxmlformats.org/officeDocument/2006/relationships/image" Target="../media/image2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11" Type="http://schemas.openxmlformats.org/officeDocument/2006/relationships/image" Target="../media/image248.jpg"/><Relationship Id="rId5" Type="http://schemas.openxmlformats.org/officeDocument/2006/relationships/image" Target="../media/image234.jpeg"/><Relationship Id="rId15" Type="http://schemas.openxmlformats.org/officeDocument/2006/relationships/image" Target="../media/image251.jpg"/><Relationship Id="rId10" Type="http://schemas.openxmlformats.org/officeDocument/2006/relationships/image" Target="../media/image247.png"/><Relationship Id="rId4" Type="http://schemas.openxmlformats.org/officeDocument/2006/relationships/image" Target="../media/image47.jpg"/><Relationship Id="rId9" Type="http://schemas.openxmlformats.org/officeDocument/2006/relationships/image" Target="../media/image246.jpg"/><Relationship Id="rId14" Type="http://schemas.openxmlformats.org/officeDocument/2006/relationships/image" Target="../media/image250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jpg"/><Relationship Id="rId3" Type="http://schemas.openxmlformats.org/officeDocument/2006/relationships/image" Target="../media/image256.jpg"/><Relationship Id="rId7" Type="http://schemas.openxmlformats.org/officeDocument/2006/relationships/image" Target="../media/image260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5" Type="http://schemas.openxmlformats.org/officeDocument/2006/relationships/image" Target="../media/image258.jpg"/><Relationship Id="rId10" Type="http://schemas.openxmlformats.org/officeDocument/2006/relationships/image" Target="../media/image263.jpg"/><Relationship Id="rId4" Type="http://schemas.openxmlformats.org/officeDocument/2006/relationships/image" Target="../media/image257.jpg"/><Relationship Id="rId9" Type="http://schemas.openxmlformats.org/officeDocument/2006/relationships/image" Target="../media/image262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3" Type="http://schemas.openxmlformats.org/officeDocument/2006/relationships/image" Target="../media/image264.jpg"/><Relationship Id="rId7" Type="http://schemas.openxmlformats.org/officeDocument/2006/relationships/image" Target="../media/image268.jpg"/><Relationship Id="rId12" Type="http://schemas.openxmlformats.org/officeDocument/2006/relationships/image" Target="../media/image27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11" Type="http://schemas.openxmlformats.org/officeDocument/2006/relationships/image" Target="../media/image272.png"/><Relationship Id="rId5" Type="http://schemas.openxmlformats.org/officeDocument/2006/relationships/image" Target="../media/image266.jpg"/><Relationship Id="rId10" Type="http://schemas.openxmlformats.org/officeDocument/2006/relationships/image" Target="../media/image271.png"/><Relationship Id="rId4" Type="http://schemas.openxmlformats.org/officeDocument/2006/relationships/image" Target="../media/image265.jpg"/><Relationship Id="rId9" Type="http://schemas.openxmlformats.org/officeDocument/2006/relationships/image" Target="../media/image27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g"/><Relationship Id="rId13" Type="http://schemas.openxmlformats.org/officeDocument/2006/relationships/image" Target="../media/image281.jpg"/><Relationship Id="rId18" Type="http://schemas.openxmlformats.org/officeDocument/2006/relationships/image" Target="../media/image286.jpg"/><Relationship Id="rId3" Type="http://schemas.openxmlformats.org/officeDocument/2006/relationships/image" Target="../media/image273.jpg"/><Relationship Id="rId21" Type="http://schemas.openxmlformats.org/officeDocument/2006/relationships/image" Target="../media/image289.jpg"/><Relationship Id="rId7" Type="http://schemas.openxmlformats.org/officeDocument/2006/relationships/image" Target="../media/image72.jpg"/><Relationship Id="rId12" Type="http://schemas.openxmlformats.org/officeDocument/2006/relationships/image" Target="../media/image280.jpg"/><Relationship Id="rId17" Type="http://schemas.openxmlformats.org/officeDocument/2006/relationships/image" Target="../media/image285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84.jpg"/><Relationship Id="rId20" Type="http://schemas.openxmlformats.org/officeDocument/2006/relationships/image" Target="../media/image2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2.png"/><Relationship Id="rId11" Type="http://schemas.openxmlformats.org/officeDocument/2006/relationships/image" Target="../media/image279.jpg"/><Relationship Id="rId5" Type="http://schemas.openxmlformats.org/officeDocument/2006/relationships/image" Target="../media/image275.png"/><Relationship Id="rId15" Type="http://schemas.openxmlformats.org/officeDocument/2006/relationships/image" Target="../media/image283.jpg"/><Relationship Id="rId10" Type="http://schemas.openxmlformats.org/officeDocument/2006/relationships/image" Target="../media/image278.jpg"/><Relationship Id="rId19" Type="http://schemas.openxmlformats.org/officeDocument/2006/relationships/image" Target="../media/image287.jpg"/><Relationship Id="rId4" Type="http://schemas.openxmlformats.org/officeDocument/2006/relationships/image" Target="../media/image274.png"/><Relationship Id="rId9" Type="http://schemas.openxmlformats.org/officeDocument/2006/relationships/image" Target="../media/image277.jpg"/><Relationship Id="rId14" Type="http://schemas.openxmlformats.org/officeDocument/2006/relationships/image" Target="../media/image282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jpg"/><Relationship Id="rId5" Type="http://schemas.openxmlformats.org/officeDocument/2006/relationships/image" Target="../media/image273.jpg"/><Relationship Id="rId4" Type="http://schemas.openxmlformats.org/officeDocument/2006/relationships/image" Target="../media/image29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36.png"/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12" Type="http://schemas.openxmlformats.org/officeDocument/2006/relationships/image" Target="../media/image61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11" Type="http://schemas.openxmlformats.org/officeDocument/2006/relationships/image" Target="../media/image34.jp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jpg"/><Relationship Id="rId13" Type="http://schemas.openxmlformats.org/officeDocument/2006/relationships/image" Target="../media/image289.jpg"/><Relationship Id="rId3" Type="http://schemas.openxmlformats.org/officeDocument/2006/relationships/image" Target="../media/image293.jpg"/><Relationship Id="rId7" Type="http://schemas.openxmlformats.org/officeDocument/2006/relationships/image" Target="../media/image291.jpg"/><Relationship Id="rId12" Type="http://schemas.openxmlformats.org/officeDocument/2006/relationships/image" Target="../media/image30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6.jpg"/><Relationship Id="rId11" Type="http://schemas.openxmlformats.org/officeDocument/2006/relationships/image" Target="../media/image299.jpg"/><Relationship Id="rId5" Type="http://schemas.openxmlformats.org/officeDocument/2006/relationships/image" Target="../media/image295.jpg"/><Relationship Id="rId10" Type="http://schemas.openxmlformats.org/officeDocument/2006/relationships/image" Target="../media/image191.png"/><Relationship Id="rId4" Type="http://schemas.openxmlformats.org/officeDocument/2006/relationships/image" Target="../media/image294.jpg"/><Relationship Id="rId9" Type="http://schemas.openxmlformats.org/officeDocument/2006/relationships/image" Target="../media/image29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jp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8.jpg"/><Relationship Id="rId5" Type="http://schemas.openxmlformats.org/officeDocument/2006/relationships/image" Target="../media/image307.jpg"/><Relationship Id="rId4" Type="http://schemas.openxmlformats.org/officeDocument/2006/relationships/image" Target="../media/image306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5.png"/><Relationship Id="rId3" Type="http://schemas.openxmlformats.org/officeDocument/2006/relationships/image" Target="../media/image310.jpg"/><Relationship Id="rId7" Type="http://schemas.openxmlformats.org/officeDocument/2006/relationships/image" Target="../media/image314.pn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3.jpg"/><Relationship Id="rId5" Type="http://schemas.openxmlformats.org/officeDocument/2006/relationships/image" Target="../media/image312.jpg"/><Relationship Id="rId4" Type="http://schemas.openxmlformats.org/officeDocument/2006/relationships/image" Target="../media/image311.jpg"/><Relationship Id="rId9" Type="http://schemas.openxmlformats.org/officeDocument/2006/relationships/image" Target="../media/image316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jpg"/><Relationship Id="rId2" Type="http://schemas.openxmlformats.org/officeDocument/2006/relationships/image" Target="../media/image3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jpg"/><Relationship Id="rId3" Type="http://schemas.openxmlformats.org/officeDocument/2006/relationships/image" Target="../media/image320.jpg"/><Relationship Id="rId7" Type="http://schemas.openxmlformats.org/officeDocument/2006/relationships/image" Target="../media/image324.png"/><Relationship Id="rId12" Type="http://schemas.openxmlformats.org/officeDocument/2006/relationships/image" Target="../media/image327.jpg"/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jpg"/><Relationship Id="rId11" Type="http://schemas.openxmlformats.org/officeDocument/2006/relationships/image" Target="../media/image81.jpg"/><Relationship Id="rId5" Type="http://schemas.openxmlformats.org/officeDocument/2006/relationships/image" Target="../media/image322.jpg"/><Relationship Id="rId10" Type="http://schemas.openxmlformats.org/officeDocument/2006/relationships/image" Target="../media/image326.jpg"/><Relationship Id="rId4" Type="http://schemas.openxmlformats.org/officeDocument/2006/relationships/image" Target="../media/image321.jpg"/><Relationship Id="rId9" Type="http://schemas.openxmlformats.org/officeDocument/2006/relationships/image" Target="../media/image147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7" Type="http://schemas.openxmlformats.org/officeDocument/2006/relationships/image" Target="../media/image332.png"/><Relationship Id="rId2" Type="http://schemas.openxmlformats.org/officeDocument/2006/relationships/image" Target="../media/image3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jpg"/><Relationship Id="rId3" Type="http://schemas.openxmlformats.org/officeDocument/2006/relationships/image" Target="../media/image334.jpg"/><Relationship Id="rId7" Type="http://schemas.openxmlformats.org/officeDocument/2006/relationships/image" Target="../media/image338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jpg"/><Relationship Id="rId11" Type="http://schemas.openxmlformats.org/officeDocument/2006/relationships/image" Target="../media/image342.jpg"/><Relationship Id="rId5" Type="http://schemas.openxmlformats.org/officeDocument/2006/relationships/image" Target="../media/image336.png"/><Relationship Id="rId10" Type="http://schemas.openxmlformats.org/officeDocument/2006/relationships/image" Target="../media/image341.jpg"/><Relationship Id="rId4" Type="http://schemas.openxmlformats.org/officeDocument/2006/relationships/image" Target="../media/image335.jpg"/><Relationship Id="rId9" Type="http://schemas.openxmlformats.org/officeDocument/2006/relationships/image" Target="../media/image3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jpg"/><Relationship Id="rId3" Type="http://schemas.openxmlformats.org/officeDocument/2006/relationships/image" Target="../media/image338.jpg"/><Relationship Id="rId7" Type="http://schemas.openxmlformats.org/officeDocument/2006/relationships/image" Target="../media/image347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jpg"/><Relationship Id="rId5" Type="http://schemas.openxmlformats.org/officeDocument/2006/relationships/image" Target="../media/image345.jpg"/><Relationship Id="rId10" Type="http://schemas.openxmlformats.org/officeDocument/2006/relationships/image" Target="../media/image349.png"/><Relationship Id="rId4" Type="http://schemas.openxmlformats.org/officeDocument/2006/relationships/image" Target="../media/image344.jpg"/><Relationship Id="rId9" Type="http://schemas.openxmlformats.org/officeDocument/2006/relationships/hyperlink" Target="https://www.loc.gov/item/2008678924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13" Type="http://schemas.openxmlformats.org/officeDocument/2006/relationships/image" Target="../media/image73.pn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17" Type="http://schemas.openxmlformats.org/officeDocument/2006/relationships/image" Target="../media/image77.jpg"/><Relationship Id="rId2" Type="http://schemas.openxmlformats.org/officeDocument/2006/relationships/image" Target="../media/image62.jpg"/><Relationship Id="rId16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5" Type="http://schemas.openxmlformats.org/officeDocument/2006/relationships/image" Target="../media/image75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7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3.jpg"/><Relationship Id="rId5" Type="http://schemas.openxmlformats.org/officeDocument/2006/relationships/image" Target="../media/image352.jpg"/><Relationship Id="rId4" Type="http://schemas.openxmlformats.org/officeDocument/2006/relationships/image" Target="../media/image348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7.jpg"/><Relationship Id="rId4" Type="http://schemas.openxmlformats.org/officeDocument/2006/relationships/image" Target="../media/image35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13" Type="http://schemas.openxmlformats.org/officeDocument/2006/relationships/image" Target="../media/image79.jpeg"/><Relationship Id="rId18" Type="http://schemas.openxmlformats.org/officeDocument/2006/relationships/image" Target="../media/image82.jpg"/><Relationship Id="rId3" Type="http://schemas.openxmlformats.org/officeDocument/2006/relationships/image" Target="../media/image76.jpeg"/><Relationship Id="rId7" Type="http://schemas.openxmlformats.org/officeDocument/2006/relationships/image" Target="../media/image71.jpg"/><Relationship Id="rId12" Type="http://schemas.openxmlformats.org/officeDocument/2006/relationships/image" Target="../media/image55.png"/><Relationship Id="rId17" Type="http://schemas.openxmlformats.org/officeDocument/2006/relationships/image" Target="../media/image81.jpg"/><Relationship Id="rId2" Type="http://schemas.openxmlformats.org/officeDocument/2006/relationships/image" Target="../media/image5.jp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7.jpg"/><Relationship Id="rId5" Type="http://schemas.openxmlformats.org/officeDocument/2006/relationships/image" Target="../media/image78.jpeg"/><Relationship Id="rId15" Type="http://schemas.openxmlformats.org/officeDocument/2006/relationships/image" Target="../media/image36.png"/><Relationship Id="rId10" Type="http://schemas.openxmlformats.org/officeDocument/2006/relationships/image" Target="../media/image34.jpg"/><Relationship Id="rId4" Type="http://schemas.openxmlformats.org/officeDocument/2006/relationships/image" Target="../media/image19.jpg"/><Relationship Id="rId9" Type="http://schemas.openxmlformats.org/officeDocument/2006/relationships/image" Target="../media/image57.jpg"/><Relationship Id="rId1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3" Type="http://schemas.openxmlformats.org/officeDocument/2006/relationships/image" Target="../media/image83.jpeg"/><Relationship Id="rId7" Type="http://schemas.openxmlformats.org/officeDocument/2006/relationships/image" Target="../media/image8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7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89.jpeg"/><Relationship Id="rId7" Type="http://schemas.openxmlformats.org/officeDocument/2006/relationships/image" Target="../media/image93.jpg"/><Relationship Id="rId12" Type="http://schemas.openxmlformats.org/officeDocument/2006/relationships/image" Target="../media/image98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jpg"/><Relationship Id="rId10" Type="http://schemas.openxmlformats.org/officeDocument/2006/relationships/image" Target="../media/image96.jpe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75.jpg"/><Relationship Id="rId4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363355" y="4028133"/>
            <a:ext cx="14702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– </a:t>
            </a:r>
            <a:r>
              <a:rPr lang="en-US" sz="800" strike="sngStrike" dirty="0"/>
              <a:t>DeYoung </a:t>
            </a:r>
            <a:r>
              <a:rPr lang="en-US" sz="800" strike="sngStrike" dirty="0" err="1"/>
              <a:t>Musuem</a:t>
            </a:r>
            <a:r>
              <a:rPr lang="en-US" sz="800" strike="sngStrike" dirty="0"/>
              <a:t> Die Young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3210CE5-962B-4235-878A-3857B4E2B3FA}"/>
              </a:ext>
            </a:extLst>
          </p:cNvPr>
          <p:cNvSpPr/>
          <p:nvPr/>
        </p:nvSpPr>
        <p:spPr>
          <a:xfrm>
            <a:off x="6564288" y="5169681"/>
            <a:ext cx="1036662" cy="2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C5B3-9E34-4B39-8AE2-80BF6EAB1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24" y="2514600"/>
            <a:ext cx="2505075" cy="1828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F36C6-5677-4209-B101-5DF5B29D2702}"/>
              </a:ext>
            </a:extLst>
          </p:cNvPr>
          <p:cNvCxnSpPr/>
          <p:nvPr/>
        </p:nvCxnSpPr>
        <p:spPr>
          <a:xfrm flipV="1">
            <a:off x="2731980" y="2174790"/>
            <a:ext cx="2627119" cy="158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86B944-00CB-49A7-8307-901911813F30}"/>
              </a:ext>
            </a:extLst>
          </p:cNvPr>
          <p:cNvSpPr txBox="1"/>
          <p:nvPr/>
        </p:nvSpPr>
        <p:spPr>
          <a:xfrm>
            <a:off x="2889485" y="2976235"/>
            <a:ext cx="2826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SALES: </a:t>
            </a:r>
            <a:r>
              <a:rPr lang="en-US" sz="800" strike="sngStrike" dirty="0"/>
              <a:t>mark </a:t>
            </a:r>
            <a:r>
              <a:rPr lang="en-US" sz="800" strike="sngStrike" dirty="0" err="1"/>
              <a:t>rabin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roth.ibm.dmielr.partner.proflice.tamgproup</a:t>
            </a:r>
            <a:endParaRPr lang="en-US" sz="800" strike="sngStrik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416B9-0386-415D-8951-4B2D44AD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35" y="3101224"/>
            <a:ext cx="655552" cy="6555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2F8261-0C2C-4C3A-B9F5-473A7435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21" y="5194887"/>
            <a:ext cx="644808" cy="6448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1365B-BDF1-4204-86AA-8775A6ADC01B}"/>
              </a:ext>
            </a:extLst>
          </p:cNvPr>
          <p:cNvSpPr txBox="1"/>
          <p:nvPr/>
        </p:nvSpPr>
        <p:spPr>
          <a:xfrm>
            <a:off x="3916061" y="5332625"/>
            <a:ext cx="429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Die best </a:t>
            </a:r>
            <a:r>
              <a:rPr lang="en-US" strike="sngStrike" dirty="0" err="1"/>
              <a:t>sterber</a:t>
            </a:r>
            <a:r>
              <a:rPr lang="en-US" strike="sngStrike" dirty="0"/>
              <a:t> un (</a:t>
            </a:r>
            <a:r>
              <a:rPr lang="en-US" strike="sngStrike" dirty="0" err="1"/>
              <a:t>trnl</a:t>
            </a:r>
            <a:r>
              <a:rPr lang="en-US" strike="sngStrike" dirty="0"/>
              <a:t>) the best die young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18CFED-6C6C-4B30-BDE6-DE14707C4DBC}"/>
              </a:ext>
            </a:extLst>
          </p:cNvPr>
          <p:cNvCxnSpPr/>
          <p:nvPr/>
        </p:nvCxnSpPr>
        <p:spPr>
          <a:xfrm flipV="1">
            <a:off x="2656316" y="5061027"/>
            <a:ext cx="1482810" cy="8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A6B78-46D3-4ABE-ADC1-341571A4BF81}"/>
              </a:ext>
            </a:extLst>
          </p:cNvPr>
          <p:cNvCxnSpPr/>
          <p:nvPr/>
        </p:nvCxnSpPr>
        <p:spPr>
          <a:xfrm flipV="1">
            <a:off x="7957751" y="2842054"/>
            <a:ext cx="1458098" cy="1501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2E8A976-3EC1-481B-8009-1148B9611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49" y="4226479"/>
            <a:ext cx="823642" cy="548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A1331-65FA-4371-A0D2-8CF0491D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12" y="919734"/>
            <a:ext cx="745203" cy="74853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7B7EE1-71DF-4E08-91AC-D5FC73A7F75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8459" y="2420434"/>
            <a:ext cx="513910" cy="40786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323070" y="4206210"/>
            <a:ext cx="2313518" cy="4799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62" y="4147621"/>
            <a:ext cx="773410" cy="57931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392" y="3076337"/>
            <a:ext cx="1457177" cy="8182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588392" y="2838038"/>
            <a:ext cx="189827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porsche</a:t>
            </a:r>
            <a:r>
              <a:rPr lang="en-US" sz="800" dirty="0"/>
              <a:t> museum </a:t>
            </a:r>
            <a:r>
              <a:rPr lang="en-US" sz="800" dirty="0" err="1"/>
              <a:t>stuttgart</a:t>
            </a:r>
            <a:r>
              <a:rPr lang="en-US" sz="800" dirty="0"/>
              <a:t> </a:t>
            </a:r>
            <a:r>
              <a:rPr lang="en-US" sz="800" dirty="0" err="1"/>
              <a:t>james</a:t>
            </a:r>
            <a:r>
              <a:rPr lang="en-US" sz="800" dirty="0"/>
              <a:t> </a:t>
            </a:r>
            <a:r>
              <a:rPr lang="en-US" sz="800" dirty="0" err="1"/>
              <a:t>deen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438610" y="2699266"/>
            <a:ext cx="2162340" cy="147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09579" y="3038457"/>
            <a:ext cx="7640598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916061" y="5114881"/>
            <a:ext cx="6419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WAR.HOMCIE:MAYRO. </a:t>
            </a:r>
            <a:r>
              <a:rPr lang="en-US" dirty="0" err="1"/>
              <a:t>Auschwitz.FBI:WMD</a:t>
            </a:r>
            <a:r>
              <a:rPr lang="en-US" dirty="0"/>
              <a:t> for School(Sandy)</a:t>
            </a:r>
          </a:p>
          <a:p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846464" y="5557753"/>
            <a:ext cx="525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Nick.SAP</a:t>
            </a:r>
            <a:r>
              <a:rPr lang="en-US" dirty="0"/>
              <a:t>(Waldorf).</a:t>
            </a:r>
            <a:r>
              <a:rPr lang="en-US" dirty="0" err="1"/>
              <a:t>HOCM:LUX.Hatehole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09579" y="5092540"/>
            <a:ext cx="7631880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EF88FC-5104-4670-8C97-BC531D48586C}"/>
              </a:ext>
            </a:extLst>
          </p:cNvPr>
          <p:cNvCxnSpPr/>
          <p:nvPr/>
        </p:nvCxnSpPr>
        <p:spPr>
          <a:xfrm>
            <a:off x="9748459" y="2338574"/>
            <a:ext cx="586923" cy="6071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30862" y="2195159"/>
            <a:ext cx="847710" cy="709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32373" y="4183469"/>
            <a:ext cx="2287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HOMICDIE:LUX:CARDS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403441" y="4486040"/>
            <a:ext cx="919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4458646" y="4437277"/>
            <a:ext cx="60785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TORT-1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029846" y="4473118"/>
            <a:ext cx="3142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DEA(</a:t>
            </a:r>
            <a:r>
              <a:rPr lang="en-US" sz="800" dirty="0" err="1"/>
              <a:t>Herion</a:t>
            </a:r>
            <a:r>
              <a:rPr lang="en-US" sz="800" dirty="0"/>
              <a:t>; green/black </a:t>
            </a:r>
            <a:r>
              <a:rPr lang="en-US" sz="800" dirty="0" err="1"/>
              <a:t>floressent</a:t>
            </a:r>
            <a:r>
              <a:rPr lang="en-US" sz="800" dirty="0"/>
              <a:t>); </a:t>
            </a:r>
            <a:r>
              <a:rPr lang="en-US" sz="800" strike="sngStrike" dirty="0"/>
              <a:t>cisco </a:t>
            </a:r>
            <a:r>
              <a:rPr lang="en-US" sz="800" strike="sngStrike" dirty="0" err="1"/>
              <a:t>montro</a:t>
            </a:r>
            <a:r>
              <a:rPr lang="en-US" sz="800" strike="sngStrike" dirty="0"/>
              <a:t> black green </a:t>
            </a:r>
            <a:r>
              <a:rPr lang="en-US" sz="800" strike="sngStrike" dirty="0" err="1"/>
              <a:t>flroeent</a:t>
            </a:r>
            <a:endParaRPr lang="en-US" sz="800" strike="sngStrike" dirty="0"/>
          </a:p>
          <a:p>
            <a:r>
              <a:rPr lang="en-US" sz="800" dirty="0"/>
              <a:t>	</a:t>
            </a:r>
            <a:r>
              <a:rPr lang="en-US" sz="800" strike="sngStrike" dirty="0"/>
              <a:t>ear wax </a:t>
            </a:r>
            <a:r>
              <a:rPr lang="en-US" sz="800" strike="sngStrike" dirty="0" err="1"/>
              <a:t>HOMCI:JESUS.apple</a:t>
            </a:r>
            <a:r>
              <a:rPr lang="en-US" sz="800" strike="sngStrike" dirty="0"/>
              <a:t> IPX </a:t>
            </a:r>
            <a:r>
              <a:rPr lang="en-US" sz="800" strike="sngStrike" dirty="0" err="1"/>
              <a:t>stopphe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stefan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92856" y="4079318"/>
            <a:ext cx="7640598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2" y="2084433"/>
            <a:ext cx="1059968" cy="87838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71" y="2084433"/>
            <a:ext cx="1196604" cy="897453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1200150" y="2828299"/>
            <a:ext cx="1122920" cy="1307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93740" y="430828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6313" y="3968883"/>
            <a:ext cx="543940" cy="29380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317500" y="2019300"/>
            <a:ext cx="2848270" cy="1172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32815" y="2036132"/>
            <a:ext cx="2442712" cy="10650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81" y="1595304"/>
            <a:ext cx="936041" cy="96568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091690" y="35036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58573" y="53275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2899244" y="5092540"/>
            <a:ext cx="966549" cy="668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10262289" y="5217447"/>
            <a:ext cx="1929711" cy="479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10262288" y="4156681"/>
            <a:ext cx="1929711" cy="4794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0262289" y="3235184"/>
            <a:ext cx="1929711" cy="5437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10680881" y="2880214"/>
            <a:ext cx="1366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  <a:p>
            <a:r>
              <a:rPr lang="en-US" dirty="0">
                <a:solidFill>
                  <a:schemeClr val="bg1"/>
                </a:solidFill>
              </a:rPr>
              <a:t>SCHEDULER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8058150" y="3287762"/>
            <a:ext cx="1472712" cy="469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680881" y="3623280"/>
            <a:ext cx="1547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Kerwoche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 sweeping week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114630" y="41237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989822" y="1043997"/>
            <a:ext cx="3095416" cy="376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000.tw.pns.Pope.St.Andrews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926" y="1390559"/>
            <a:ext cx="861873" cy="645573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803" y="1404226"/>
            <a:ext cx="658599" cy="65859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02323" y="1392515"/>
            <a:ext cx="1299460" cy="664497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4762575" y="1475371"/>
            <a:ext cx="3701160" cy="52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877765" y="1386212"/>
            <a:ext cx="3180385" cy="785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4021015" y="1635723"/>
            <a:ext cx="2302101" cy="2837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10907" y="1691863"/>
            <a:ext cx="60785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TORT-1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37782" y="1829961"/>
            <a:ext cx="9541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Governing Objects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4877765" y="1254369"/>
            <a:ext cx="3331394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08224" y="3165916"/>
            <a:ext cx="1916947" cy="46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5845608" y="3284376"/>
            <a:ext cx="983492" cy="445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870" y="2558029"/>
            <a:ext cx="4438330" cy="33244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" y="2208912"/>
            <a:ext cx="2324100" cy="1971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" y="822363"/>
            <a:ext cx="813787" cy="1086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98" y="822362"/>
            <a:ext cx="1086449" cy="10864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98" y="1973136"/>
            <a:ext cx="1224080" cy="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883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50" y="1285817"/>
            <a:ext cx="936446" cy="7944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530" y="1201958"/>
            <a:ext cx="1320038" cy="98875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88" y="3206085"/>
            <a:ext cx="672067" cy="35337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868680" y="2320290"/>
            <a:ext cx="1088136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2591255" y="3190130"/>
            <a:ext cx="2416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i</a:t>
            </a:r>
            <a:r>
              <a:rPr lang="en-US" sz="800" strike="sngStrike" dirty="0"/>
              <a:t> like </a:t>
            </a:r>
            <a:r>
              <a:rPr lang="en-US" sz="800" strike="sngStrike" dirty="0" err="1"/>
              <a:t>barack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obama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</a:t>
            </a:r>
            <a:r>
              <a:rPr lang="en-US" sz="800" strike="sngStrike" dirty="0"/>
              <a:t> think he a little cool </a:t>
            </a:r>
            <a:r>
              <a:rPr lang="en-US" sz="800" strike="sngStrike" dirty="0" err="1"/>
              <a:t>colen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powel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374657" y="2851576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554980" y="3106994"/>
            <a:ext cx="937260" cy="707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543550" y="2964328"/>
            <a:ext cx="994410" cy="1426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83689" y="2617469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389120" y="3814880"/>
            <a:ext cx="731520" cy="1248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/>
              <a:t>!</a:t>
            </a:r>
            <a:r>
              <a:rPr lang="en-US" sz="900" strike="sngStrike" dirty="0" err="1"/>
              <a:t>facebook</a:t>
            </a:r>
            <a:endParaRPr lang="en-US" sz="900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38" y="4478000"/>
            <a:ext cx="1219200" cy="121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01" y="4084346"/>
            <a:ext cx="813787" cy="108644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051560" y="5858290"/>
            <a:ext cx="1088136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98447" y="2519929"/>
            <a:ext cx="10751593" cy="32833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95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36029" y="161888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188" y="3206085"/>
            <a:ext cx="672067" cy="3533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510" y="2767935"/>
            <a:ext cx="876300" cy="876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028816" y="3244334"/>
            <a:ext cx="213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E. Kirby Chamberlain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3859" y="3613666"/>
            <a:ext cx="3100625" cy="2475332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52252" y="5469467"/>
            <a:ext cx="2206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https://congress.gov/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12178" y="5761200"/>
            <a:ext cx="1289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Search: !fag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518660" y="614612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Sponsor: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r>
              <a:rPr lang="en-US" u="sng" dirty="0" err="1">
                <a:solidFill>
                  <a:srgbClr val="3366CC"/>
                </a:solidFill>
                <a:latin typeface="Arial" panose="020B0604020202020204" pitchFamily="34" charset="0"/>
                <a:hlinkClick r:id="rId5"/>
              </a:rPr>
              <a:t>Gaetz</a:t>
            </a:r>
            <a:r>
              <a:rPr lang="en-US" u="sng" dirty="0">
                <a:solidFill>
                  <a:srgbClr val="3366CC"/>
                </a:solidFill>
                <a:latin typeface="Arial" panose="020B0604020202020204" pitchFamily="34" charset="0"/>
                <a:hlinkClick r:id="rId5"/>
              </a:rPr>
              <a:t>, Matt [Rep.-R-FL-1]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(Introduced 08/18/2023) </a:t>
            </a:r>
            <a:r>
              <a:rPr lang="en-US" b="1" dirty="0">
                <a:solidFill>
                  <a:srgbClr val="333333"/>
                </a:solidFill>
                <a:latin typeface="Arial" panose="020B0604020202020204" pitchFamily="34" charset="0"/>
              </a:rPr>
              <a:t>Cosponsors: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 (</a:t>
            </a:r>
            <a:r>
              <a:rPr lang="en-US" u="sng" dirty="0">
                <a:solidFill>
                  <a:srgbClr val="3366CC"/>
                </a:solidFill>
                <a:latin typeface="Arial" panose="020B0604020202020204" pitchFamily="34" charset="0"/>
                <a:hlinkClick r:id="rId6"/>
              </a:rPr>
              <a:t>0</a:t>
            </a:r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)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261" y="5654133"/>
            <a:ext cx="1680400" cy="8356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766060" y="5086350"/>
            <a:ext cx="1487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Voted: maybe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7636" y="858726"/>
            <a:ext cx="244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roth</a:t>
            </a:r>
            <a:r>
              <a:rPr lang="en-US" strike="sngStrike" dirty="0"/>
              <a:t>.!</a:t>
            </a:r>
            <a:r>
              <a:rPr lang="en-US" strike="sngStrike" dirty="0" err="1"/>
              <a:t>ibm</a:t>
            </a:r>
            <a:r>
              <a:rPr lang="en-US" strike="sngStrike" dirty="0"/>
              <a:t>.!Daimler.!</a:t>
            </a:r>
            <a:r>
              <a:rPr lang="en-US" strike="sngStrike" dirty="0" err="1"/>
              <a:t>Bsc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502920" y="1428750"/>
            <a:ext cx="11395710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84533" y="2453699"/>
            <a:ext cx="4359446" cy="1955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2" y="5657662"/>
            <a:ext cx="1304257" cy="976934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994410" y="1316308"/>
            <a:ext cx="82783" cy="3954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49654" y="6691316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danile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kischbuacm</a:t>
            </a:r>
            <a:endParaRPr lang="en-US" sz="800" strike="sngStrik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78782" y="5469467"/>
            <a:ext cx="1557247" cy="13885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78782" y="5455682"/>
            <a:ext cx="2087278" cy="1034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66310" y="800406"/>
            <a:ext cx="17716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 child fucking </a:t>
            </a:r>
            <a:r>
              <a:rPr lang="en-US" sz="800" strike="sngStrike" dirty="0" err="1"/>
              <a:t>peope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missgin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polen</a:t>
            </a:r>
            <a:endParaRPr lang="en-US" sz="800" strike="sngStrike" dirty="0"/>
          </a:p>
          <a:p>
            <a:r>
              <a:rPr lang="en-US" strike="sngStrike" dirty="0" err="1"/>
              <a:t>Gtfa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044638" y="38390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994469" y="379967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028816" y="1745800"/>
            <a:ext cx="115492" cy="2251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1" idx="1"/>
            <a:endCxn id="33" idx="3"/>
          </p:cNvCxnSpPr>
          <p:nvPr/>
        </p:nvCxnSpPr>
        <p:spPr>
          <a:xfrm flipH="1">
            <a:off x="2716141" y="1046628"/>
            <a:ext cx="2050169" cy="2937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170255" y="822362"/>
            <a:ext cx="3051221" cy="473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597926" y="161593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7269480" y="3429000"/>
            <a:ext cx="4434840" cy="3040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972771" y="3496323"/>
            <a:ext cx="3371595" cy="26498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847777" y="4764442"/>
            <a:ext cx="223984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[x] maybe</a:t>
            </a:r>
          </a:p>
          <a:p>
            <a:r>
              <a:rPr lang="en-US" sz="1200" dirty="0" err="1"/>
              <a:t>Cologial</a:t>
            </a:r>
            <a:r>
              <a:rPr lang="en-US" sz="1200" dirty="0"/>
              <a:t> vote from </a:t>
            </a:r>
            <a:r>
              <a:rPr lang="en-US" sz="1200" dirty="0" err="1"/>
              <a:t>stanford</a:t>
            </a:r>
            <a:endParaRPr lang="en-US" sz="1200" dirty="0"/>
          </a:p>
        </p:txBody>
      </p:sp>
      <p:sp>
        <p:nvSpPr>
          <p:cNvPr id="45" name="TextBox 44"/>
          <p:cNvSpPr txBox="1"/>
          <p:nvPr/>
        </p:nvSpPr>
        <p:spPr>
          <a:xfrm>
            <a:off x="6812280" y="4409215"/>
            <a:ext cx="874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?GTFA?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6701453" y="4335209"/>
            <a:ext cx="1012469" cy="429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9214" y="1715010"/>
            <a:ext cx="11545106" cy="5191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910" y="2023344"/>
            <a:ext cx="7890501" cy="43920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641" y="1787708"/>
            <a:ext cx="2927072" cy="365191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0135050" y="1225785"/>
            <a:ext cx="1810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When you look up my </a:t>
            </a:r>
            <a:r>
              <a:rPr lang="en-US" sz="800" strike="sngStrike" dirty="0" err="1"/>
              <a:t>recored</a:t>
            </a:r>
            <a:r>
              <a:rPr lang="en-US" sz="800" strike="sngStrike" dirty="0"/>
              <a:t> at work.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04" y="3535350"/>
            <a:ext cx="1771650" cy="257175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834629" y="941652"/>
            <a:ext cx="3110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nonPoliceTRX.nonPoliceBuilder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0864006" y="1537351"/>
            <a:ext cx="1324708" cy="4609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DEBORAH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0864006" y="1391887"/>
            <a:ext cx="1324708" cy="145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FEDRAL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1158710" y="1364837"/>
            <a:ext cx="620377" cy="58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1943594" y="1951536"/>
            <a:ext cx="304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HR</a:t>
            </a:r>
          </a:p>
        </p:txBody>
      </p:sp>
      <p:cxnSp>
        <p:nvCxnSpPr>
          <p:cNvPr id="59" name="Straight Connector 58"/>
          <p:cNvCxnSpPr>
            <a:stCxn id="57" idx="2"/>
          </p:cNvCxnSpPr>
          <p:nvPr/>
        </p:nvCxnSpPr>
        <p:spPr>
          <a:xfrm flipV="1">
            <a:off x="12096040" y="1951536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189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" name="Straight Connector 88"/>
          <p:cNvCxnSpPr/>
          <p:nvPr/>
        </p:nvCxnSpPr>
        <p:spPr>
          <a:xfrm>
            <a:off x="1874864" y="822362"/>
            <a:ext cx="11430" cy="6035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114251" y="911997"/>
            <a:ext cx="1771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2 child fucking </a:t>
            </a:r>
            <a:r>
              <a:rPr lang="en-US" sz="800" strike="sngStrike" dirty="0" err="1"/>
              <a:t>peope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missgin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polen</a:t>
            </a:r>
            <a:endParaRPr lang="en-US" sz="800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7" y="1136871"/>
            <a:ext cx="4030515" cy="2682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5847" y="759442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295" y="2640201"/>
            <a:ext cx="1024348" cy="84653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295" y="1363355"/>
            <a:ext cx="1053697" cy="96130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6155" y="4001591"/>
            <a:ext cx="1225976" cy="42356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372100" y="1443849"/>
            <a:ext cx="1588770" cy="88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5223510" y="2640201"/>
            <a:ext cx="2125980" cy="89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5223510" y="3844149"/>
            <a:ext cx="1737360" cy="69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70805" y="1331672"/>
            <a:ext cx="1842770" cy="1160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70805" y="2631208"/>
            <a:ext cx="1842770" cy="1160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76318" y="3899061"/>
            <a:ext cx="1842770" cy="1160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240664" y="3874053"/>
            <a:ext cx="1353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HOMICIDE:NANA </a:t>
            </a:r>
            <a:r>
              <a:rPr lang="en-US" sz="800" strike="sngStrike" dirty="0" err="1"/>
              <a:t>queit</a:t>
            </a:r>
            <a:r>
              <a:rPr lang="en-US" sz="800" strike="sngStrike" dirty="0"/>
              <a:t> time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440930" y="1363355"/>
            <a:ext cx="1771650" cy="20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0071" y="4480070"/>
            <a:ext cx="733479" cy="54665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440930" y="1609617"/>
            <a:ext cx="1771650" cy="882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452360" y="2917647"/>
            <a:ext cx="1771650" cy="882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452360" y="2647166"/>
            <a:ext cx="1771650" cy="20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440930" y="4132975"/>
            <a:ext cx="1771650" cy="882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440930" y="3890064"/>
            <a:ext cx="1771650" cy="20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723" y="5229343"/>
            <a:ext cx="1409524" cy="1266667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245100" y="5173589"/>
            <a:ext cx="1842770" cy="12693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7452360" y="5583332"/>
            <a:ext cx="1771650" cy="882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7452360" y="5340421"/>
            <a:ext cx="1771650" cy="20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1" name="Rectangle 70"/>
          <p:cNvSpPr/>
          <p:nvPr/>
        </p:nvSpPr>
        <p:spPr>
          <a:xfrm>
            <a:off x="2387556" y="3981103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asian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39956" y="4133502"/>
            <a:ext cx="464820" cy="2520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ebony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508437" y="4569327"/>
            <a:ext cx="6117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/>
              <a:t>teen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358612" y="5928602"/>
            <a:ext cx="611771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/>
              <a:t>teen</a:t>
            </a:r>
          </a:p>
        </p:txBody>
      </p:sp>
      <p:sp>
        <p:nvSpPr>
          <p:cNvPr id="75" name="Rectangle 74"/>
          <p:cNvSpPr/>
          <p:nvPr/>
        </p:nvSpPr>
        <p:spPr>
          <a:xfrm>
            <a:off x="3135851" y="5950312"/>
            <a:ext cx="653149" cy="3476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>
                <a:solidFill>
                  <a:schemeClr val="tx1"/>
                </a:solidFill>
              </a:rPr>
              <a:t>blond</a:t>
            </a:r>
          </a:p>
        </p:txBody>
      </p:sp>
      <p:sp>
        <p:nvSpPr>
          <p:cNvPr id="77" name="Rectangle 76"/>
          <p:cNvSpPr/>
          <p:nvPr/>
        </p:nvSpPr>
        <p:spPr>
          <a:xfrm>
            <a:off x="3954468" y="5950312"/>
            <a:ext cx="653149" cy="3476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>
                <a:solidFill>
                  <a:schemeClr val="tx1"/>
                </a:solidFill>
              </a:rPr>
              <a:t>petit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307995" y="6393807"/>
            <a:ext cx="123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WAR.CPVA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453206" y="6393806"/>
            <a:ext cx="545342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milf</a:t>
            </a:r>
            <a:endParaRPr lang="en-US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2307995" y="6393806"/>
            <a:ext cx="22996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156539" y="5532259"/>
            <a:ext cx="580608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/>
              <a:t>anal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3998548" y="5512043"/>
            <a:ext cx="615075" cy="415498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1050" strike="sngStrike" dirty="0" err="1"/>
              <a:t>cumshot</a:t>
            </a:r>
            <a:endParaRPr lang="en-US" sz="1050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2183333" y="5299102"/>
            <a:ext cx="787050" cy="441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2:59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023742" y="5047766"/>
            <a:ext cx="61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!C++</a:t>
            </a:r>
          </a:p>
        </p:txBody>
      </p:sp>
      <p:sp>
        <p:nvSpPr>
          <p:cNvPr id="87" name="Rectangle 86"/>
          <p:cNvSpPr/>
          <p:nvPr/>
        </p:nvSpPr>
        <p:spPr>
          <a:xfrm>
            <a:off x="1103078" y="4801983"/>
            <a:ext cx="7382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penis skin irritation </a:t>
            </a:r>
            <a:r>
              <a:rPr lang="en-US" sz="800" strike="sngStrike" dirty="0" err="1"/>
              <a:t>masterbastion</a:t>
            </a:r>
            <a:endParaRPr lang="en-US" sz="8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23" y="4650011"/>
            <a:ext cx="780150" cy="122470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5711" y="4863533"/>
            <a:ext cx="385935" cy="476888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235711" y="4650011"/>
            <a:ext cx="471216" cy="115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97227" y="4690721"/>
            <a:ext cx="555166" cy="1006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02987" y="5161144"/>
            <a:ext cx="2762585" cy="1619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419" y="4658108"/>
            <a:ext cx="734015" cy="31615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05" y="5190315"/>
            <a:ext cx="2571533" cy="110761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480856" y="6339857"/>
            <a:ext cx="194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</a:t>
            </a:r>
            <a:r>
              <a:rPr lang="en-US" dirty="0"/>
              <a:t>.!CPVA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054538" y="3969964"/>
            <a:ext cx="2762585" cy="545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078609" y="4569327"/>
            <a:ext cx="2762585" cy="4414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9348944" y="822362"/>
            <a:ext cx="0" cy="5883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5049564" y="858708"/>
            <a:ext cx="0" cy="5883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088" y="1349307"/>
            <a:ext cx="2495550" cy="183832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0809" y="3322913"/>
            <a:ext cx="2533424" cy="1687894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10809" y="1280835"/>
            <a:ext cx="2673957" cy="3778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6042" y="890053"/>
            <a:ext cx="771845" cy="946603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V="1">
            <a:off x="4332563" y="940854"/>
            <a:ext cx="717001" cy="770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V="1">
            <a:off x="9795510" y="1836656"/>
            <a:ext cx="1691640" cy="120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4206042" y="911997"/>
            <a:ext cx="659530" cy="1076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9898380" y="3634740"/>
            <a:ext cx="1588770" cy="1555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15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Straight Connector 133"/>
          <p:cNvCxnSpPr/>
          <p:nvPr/>
        </p:nvCxnSpPr>
        <p:spPr>
          <a:xfrm flipV="1">
            <a:off x="-30016" y="4632075"/>
            <a:ext cx="12283092" cy="94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6313170" y="971810"/>
            <a:ext cx="3242310" cy="1636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7189470" y="2301239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asian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518910" y="2301239"/>
            <a:ext cx="464820" cy="2520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ebony</a:t>
            </a:r>
          </a:p>
        </p:txBody>
      </p:sp>
      <p:sp>
        <p:nvSpPr>
          <p:cNvPr id="31" name="Rectangle 30"/>
          <p:cNvSpPr/>
          <p:nvPr/>
        </p:nvSpPr>
        <p:spPr>
          <a:xfrm>
            <a:off x="7818120" y="2294179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milf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8446770" y="2294179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anla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05" y="990615"/>
            <a:ext cx="2619375" cy="17430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218" y="2891593"/>
            <a:ext cx="545782" cy="54578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273040" y="2553260"/>
            <a:ext cx="1040130" cy="130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65314" y="2403627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hard_emails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484" y="1023043"/>
            <a:ext cx="1696895" cy="16968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310" y="2746812"/>
            <a:ext cx="3314700" cy="1381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1707" y="2947795"/>
            <a:ext cx="2562225" cy="17811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0715625" y="2772214"/>
            <a:ext cx="2712602" cy="17004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strike="sngStrike" dirty="0" err="1"/>
              <a:t>Schaut</a:t>
            </a:r>
            <a:r>
              <a:rPr lang="en-US" sz="1050" strike="sngStrike" dirty="0"/>
              <a:t> </a:t>
            </a:r>
            <a:r>
              <a:rPr lang="en-US" sz="1050" strike="sngStrike" dirty="0" err="1"/>
              <a:t>euch</a:t>
            </a:r>
            <a:r>
              <a:rPr lang="en-US" sz="1050" strike="sngStrike" dirty="0"/>
              <a:t> mal das an thehun.com </a:t>
            </a:r>
            <a:r>
              <a:rPr lang="en-US" sz="1050" strike="sngStrike" dirty="0" err="1"/>
              <a:t>kostenlos</a:t>
            </a:r>
            <a:endParaRPr lang="en-US" sz="1050" strike="sngStrike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trnal</a:t>
            </a:r>
            <a:r>
              <a:rPr lang="en-US" dirty="0"/>
              <a:t>)</a:t>
            </a:r>
          </a:p>
          <a:p>
            <a:br>
              <a:rPr lang="en-US" sz="1100" strike="sngStrike" dirty="0"/>
            </a:br>
            <a:r>
              <a:rPr lang="en-US" sz="1100" strike="sngStrike" dirty="0"/>
              <a:t>Look at this it is free thehun.com</a:t>
            </a:r>
          </a:p>
          <a:p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155180" y="1846868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oral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484620" y="1846868"/>
            <a:ext cx="464820" cy="2520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petit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783830" y="1839808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cumshot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8412480" y="1839808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other</a:t>
            </a:r>
          </a:p>
        </p:txBody>
      </p:sp>
      <p:sp>
        <p:nvSpPr>
          <p:cNvPr id="19" name="Oval 18"/>
          <p:cNvSpPr/>
          <p:nvPr/>
        </p:nvSpPr>
        <p:spPr>
          <a:xfrm>
            <a:off x="6518910" y="1120140"/>
            <a:ext cx="232410" cy="3314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296356" y="103449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Hun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07227" y="1328499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08-22-2023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7818119" y="1451609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794622" y="1567099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7837484" y="1741515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22438" y="3520012"/>
            <a:ext cx="513015" cy="6835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337771" y="4210574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Thomas-is-diete:nees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367437" y="3208578"/>
            <a:ext cx="1040130" cy="130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4300" y="887923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100516" y="1146905"/>
            <a:ext cx="2091484" cy="8014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KOSTERWEG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858500" y="1103748"/>
            <a:ext cx="388980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University </a:t>
            </a:r>
            <a:r>
              <a:rPr lang="en-US" sz="900" dirty="0" err="1"/>
              <a:t>Monstary</a:t>
            </a:r>
            <a:r>
              <a:rPr lang="en-US" sz="900" dirty="0"/>
              <a:t> Way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76060" y="2790557"/>
            <a:ext cx="3117950" cy="12971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6484620" y="2746812"/>
            <a:ext cx="3209390" cy="138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100516" y="782207"/>
            <a:ext cx="209148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FEDRAL LAW WW2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81205" y="969647"/>
            <a:ext cx="3412805" cy="17542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420119" y="1245811"/>
            <a:ext cx="2415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799320" y="2807577"/>
            <a:ext cx="3468272" cy="2103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17752" y="51670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2010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363498" y="6031842"/>
            <a:ext cx="586154" cy="2370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anal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363498" y="5815928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Youporn.com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441" y="4888780"/>
            <a:ext cx="545782" cy="54578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76661" y="5517199"/>
            <a:ext cx="513015" cy="683593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391994" y="6207761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Thomas-is-diete:nees</a:t>
            </a:r>
            <a:endParaRPr lang="en-US" sz="800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5421660" y="5205765"/>
            <a:ext cx="1040130" cy="130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672" y="2952760"/>
            <a:ext cx="428735" cy="428735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307896" y="5627077"/>
            <a:ext cx="940782" cy="7961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833" y="2947795"/>
            <a:ext cx="657119" cy="43728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923" y="3440770"/>
            <a:ext cx="622029" cy="41393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791" y="4967069"/>
            <a:ext cx="1136039" cy="755982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6647791" y="4728970"/>
            <a:ext cx="964589" cy="1086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706540" y="5536426"/>
            <a:ext cx="21850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11"/>
              </a:rPr>
              <a:t>Tomas.nees@web.de</a:t>
            </a:r>
            <a:endParaRPr lang="en-US" dirty="0"/>
          </a:p>
          <a:p>
            <a:r>
              <a:rPr lang="en-US" strike="sngStrike" dirty="0"/>
              <a:t>Mailbox Full 10mb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783830" y="5321881"/>
            <a:ext cx="1388522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chemeClr val="bg1"/>
                </a:solidFill>
              </a:rPr>
              <a:t>HOCME:LUX:Auschwitz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206740" y="4728970"/>
            <a:ext cx="4229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</a:t>
            </a:r>
            <a:r>
              <a:rPr lang="en-US" dirty="0"/>
              <a:t>. Bough Island</a:t>
            </a:r>
          </a:p>
          <a:p>
            <a:r>
              <a:rPr lang="en-US" dirty="0" err="1"/>
              <a:t>Borkum</a:t>
            </a:r>
            <a:r>
              <a:rPr lang="en-US" dirty="0"/>
              <a:t>, Sylt, Easter Island</a:t>
            </a:r>
          </a:p>
          <a:p>
            <a:r>
              <a:rPr lang="en-US" dirty="0"/>
              <a:t>Visa, </a:t>
            </a:r>
            <a:r>
              <a:rPr lang="en-US" dirty="0" err="1"/>
              <a:t>G.God.Regan</a:t>
            </a:r>
            <a:r>
              <a:rPr lang="en-US" dirty="0"/>
              <a:t>: Sir Richard </a:t>
            </a:r>
            <a:r>
              <a:rPr lang="en-US" dirty="0" err="1"/>
              <a:t>Braon</a:t>
            </a:r>
            <a:r>
              <a:rPr lang="en-US" dirty="0"/>
              <a:t> Island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215" y="4847855"/>
            <a:ext cx="652241" cy="43403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302" y="5601127"/>
            <a:ext cx="544065" cy="33908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367" y="5627077"/>
            <a:ext cx="718690" cy="49145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543" y="4742011"/>
            <a:ext cx="718690" cy="491457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663494" y="4643903"/>
            <a:ext cx="16037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 </a:t>
            </a:r>
            <a:r>
              <a:rPr lang="en-US" strike="sngStrike" dirty="0" err="1"/>
              <a:t>pice</a:t>
            </a:r>
            <a:r>
              <a:rPr lang="en-US" strike="sngStrike" dirty="0"/>
              <a:t> of shit</a:t>
            </a:r>
          </a:p>
          <a:p>
            <a:r>
              <a:rPr lang="en-US" dirty="0"/>
              <a:t>-- VIRGINA</a:t>
            </a:r>
          </a:p>
          <a:p>
            <a:r>
              <a:rPr lang="en-US" sz="800" strike="sngStrike" dirty="0"/>
              <a:t>airlines</a:t>
            </a:r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760102" y="4742011"/>
            <a:ext cx="2340795" cy="322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32005" y="4724083"/>
            <a:ext cx="2617690" cy="649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-4788" y="3782886"/>
            <a:ext cx="25587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Slide:14</a:t>
            </a:r>
          </a:p>
          <a:p>
            <a:r>
              <a:rPr lang="en-US" dirty="0"/>
              <a:t>Channels: KING-VIRINGIA</a:t>
            </a:r>
          </a:p>
          <a:p>
            <a:r>
              <a:rPr lang="en-US" dirty="0"/>
              <a:t>	KING-</a:t>
            </a:r>
            <a:r>
              <a:rPr lang="en-US" strike="sngStrike" dirty="0"/>
              <a:t>CEO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-7845" y="3806438"/>
            <a:ext cx="2809660" cy="8779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2122288" y="4127937"/>
            <a:ext cx="1804279" cy="676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55950" y="4849844"/>
            <a:ext cx="5636050" cy="1607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7658956" y="5712449"/>
            <a:ext cx="2441560" cy="10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>
            <a:off x="5836419" y="5937596"/>
            <a:ext cx="1867802" cy="69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6138554" y="5686793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0161592" y="4404277"/>
            <a:ext cx="2091484" cy="8014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KOSTERWEG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394" y="813347"/>
            <a:ext cx="507763" cy="37403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9373975" y="839328"/>
            <a:ext cx="726541" cy="2114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09394" y="805377"/>
            <a:ext cx="556108" cy="4147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5550218" y="4967069"/>
            <a:ext cx="869901" cy="467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5367437" y="5637780"/>
            <a:ext cx="913768" cy="210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8364" y="3504663"/>
            <a:ext cx="485202" cy="727803"/>
          </a:xfrm>
          <a:prstGeom prst="rect">
            <a:avLst/>
          </a:prstGeom>
        </p:spPr>
      </p:pic>
      <p:sp>
        <p:nvSpPr>
          <p:cNvPr id="117" name="Rectangle 116"/>
          <p:cNvSpPr/>
          <p:nvPr/>
        </p:nvSpPr>
        <p:spPr>
          <a:xfrm>
            <a:off x="4921685" y="3520012"/>
            <a:ext cx="451881" cy="162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>
                <a:solidFill>
                  <a:schemeClr val="tx1"/>
                </a:solidFill>
              </a:rPr>
              <a:t>kit</a:t>
            </a: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921685" y="3381495"/>
            <a:ext cx="594348" cy="93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689231" y="2890597"/>
            <a:ext cx="1653605" cy="151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57549" y="5555908"/>
            <a:ext cx="485202" cy="727803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4990870" y="5571257"/>
            <a:ext cx="451881" cy="16208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>
                <a:solidFill>
                  <a:schemeClr val="tx1"/>
                </a:solidFill>
              </a:rPr>
              <a:t>kit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743454" y="4887784"/>
            <a:ext cx="1653605" cy="151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6555950" y="1257255"/>
            <a:ext cx="2616402" cy="1254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5391994" y="4911485"/>
            <a:ext cx="950842" cy="60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5044055" y="5501085"/>
            <a:ext cx="849841" cy="680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97532" y="2798664"/>
            <a:ext cx="276850" cy="393561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4449695" y="2890597"/>
            <a:ext cx="594360" cy="1048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56635" y="2814624"/>
            <a:ext cx="537105" cy="349860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80019" y="4712854"/>
            <a:ext cx="537105" cy="349860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32191" y="2937609"/>
            <a:ext cx="1327308" cy="8815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0" name="Straight Arrow Connector 139"/>
          <p:cNvCxnSpPr/>
          <p:nvPr/>
        </p:nvCxnSpPr>
        <p:spPr>
          <a:xfrm flipH="1">
            <a:off x="3949652" y="2294179"/>
            <a:ext cx="5424323" cy="34391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569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264618" y="3024633"/>
            <a:ext cx="342575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795465" y="3066009"/>
            <a:ext cx="3242310" cy="163609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637475" y="3941067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oral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966915" y="3941067"/>
            <a:ext cx="464820" cy="25202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petit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66125" y="3934007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cumshot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3894775" y="3934007"/>
            <a:ext cx="422910" cy="21717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other</a:t>
            </a:r>
          </a:p>
        </p:txBody>
      </p:sp>
      <p:sp>
        <p:nvSpPr>
          <p:cNvPr id="19" name="Oval 18"/>
          <p:cNvSpPr/>
          <p:nvPr/>
        </p:nvSpPr>
        <p:spPr>
          <a:xfrm>
            <a:off x="2001205" y="3214339"/>
            <a:ext cx="232410" cy="33147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778651" y="3128697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Hun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489522" y="3422698"/>
            <a:ext cx="7873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08-22-2023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3300414" y="3545808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276917" y="3661298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3319779" y="3835714"/>
            <a:ext cx="840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698" y="795740"/>
            <a:ext cx="95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2023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63500" y="3063846"/>
            <a:ext cx="3366887" cy="17291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1902414" y="3340010"/>
            <a:ext cx="24152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2038245" y="3351454"/>
            <a:ext cx="2616402" cy="1254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/>
          <p:cNvSpPr/>
          <p:nvPr/>
        </p:nvSpPr>
        <p:spPr>
          <a:xfrm>
            <a:off x="5524182" y="4310737"/>
            <a:ext cx="586154" cy="2370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anal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524182" y="4094823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Youporn.com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68580" y="3905972"/>
            <a:ext cx="940782" cy="7961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63500" y="4931937"/>
            <a:ext cx="336688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349298" y="4931937"/>
            <a:ext cx="334107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73239" y="1165072"/>
            <a:ext cx="336688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359037" y="1165072"/>
            <a:ext cx="334107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375494" y="1758759"/>
            <a:ext cx="2101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HOMICIDE:LUX:VHS:</a:t>
            </a:r>
          </a:p>
          <a:p>
            <a:r>
              <a:rPr lang="en-US" dirty="0"/>
              <a:t>ATOMBOMB(HAHN)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9788" y="1619848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9" name="Oval 8"/>
          <p:cNvSpPr/>
          <p:nvPr/>
        </p:nvSpPr>
        <p:spPr>
          <a:xfrm>
            <a:off x="233664" y="1932840"/>
            <a:ext cx="861060" cy="751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8" name="Oval 117"/>
          <p:cNvSpPr/>
          <p:nvPr/>
        </p:nvSpPr>
        <p:spPr>
          <a:xfrm>
            <a:off x="270704" y="2668805"/>
            <a:ext cx="861060" cy="7512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219" y="1478164"/>
            <a:ext cx="1740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v1.§SexAbuse:ID</a:t>
            </a:r>
          </a:p>
        </p:txBody>
      </p:sp>
      <p:cxnSp>
        <p:nvCxnSpPr>
          <p:cNvPr id="20" name="Straight Arrow Connector 19"/>
          <p:cNvCxnSpPr>
            <a:endCxn id="9" idx="7"/>
          </p:cNvCxnSpPr>
          <p:nvPr/>
        </p:nvCxnSpPr>
        <p:spPr>
          <a:xfrm flipH="1">
            <a:off x="968625" y="1847496"/>
            <a:ext cx="126099" cy="195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850" y="115285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KING.BSc</a:t>
            </a:r>
            <a:r>
              <a:rPr lang="en-US" dirty="0"/>
              <a:t>.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163" y="1161866"/>
            <a:ext cx="1638575" cy="24214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783407" y="3024633"/>
            <a:ext cx="342575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9042971" y="4310737"/>
            <a:ext cx="586154" cy="2370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anal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9042971" y="4094823"/>
            <a:ext cx="8851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Youporn.com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987369" y="3905972"/>
            <a:ext cx="940782" cy="7961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868087" y="4931937"/>
            <a:ext cx="334107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877826" y="1165072"/>
            <a:ext cx="3341077" cy="17683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422910" y="1303020"/>
            <a:ext cx="1372555" cy="1911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570137" y="740687"/>
            <a:ext cx="412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dirty="0"/>
              <a:t> {STATE}.</a:t>
            </a:r>
            <a:r>
              <a:rPr lang="en-US" dirty="0" err="1"/>
              <a:t>nonPoliceStatusLogical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922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07" y="1694497"/>
            <a:ext cx="1311593" cy="1311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474" y="1999232"/>
            <a:ext cx="902018" cy="136042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812" y="2114550"/>
            <a:ext cx="5328414" cy="32004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553605" y="5530334"/>
            <a:ext cx="2114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Michael Humphreys'</a:t>
            </a:r>
          </a:p>
        </p:txBody>
      </p:sp>
      <p:cxnSp>
        <p:nvCxnSpPr>
          <p:cNvPr id="14" name="Straight Connector 13"/>
          <p:cNvCxnSpPr>
            <a:stCxn id="12" idx="1"/>
            <a:endCxn id="12" idx="3"/>
          </p:cNvCxnSpPr>
          <p:nvPr/>
        </p:nvCxnSpPr>
        <p:spPr>
          <a:xfrm>
            <a:off x="9553605" y="5715000"/>
            <a:ext cx="21144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330587" y="1999232"/>
            <a:ext cx="3796393" cy="3531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075170" y="2286000"/>
            <a:ext cx="2114550" cy="2903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4777740" y="1383030"/>
            <a:ext cx="1167752" cy="276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727007" y="1794510"/>
            <a:ext cx="1921334" cy="186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79" y="3837622"/>
            <a:ext cx="1187100" cy="8857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560320" y="3657600"/>
            <a:ext cx="1588770" cy="106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13066" y="3764783"/>
            <a:ext cx="1440526" cy="10360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27007" y="1944063"/>
            <a:ext cx="1515591" cy="1062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747" y="4107656"/>
            <a:ext cx="473611" cy="654453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2956362" y="3953180"/>
            <a:ext cx="1588770" cy="1065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51927" y="3837622"/>
            <a:ext cx="1609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Mother: </a:t>
            </a:r>
          </a:p>
          <a:p>
            <a:endParaRPr lang="en-US" dirty="0"/>
          </a:p>
          <a:p>
            <a:r>
              <a:rPr lang="en-US" dirty="0"/>
              <a:t>VIRGINA:MARY</a:t>
            </a:r>
          </a:p>
          <a:p>
            <a:r>
              <a:rPr lang="en-US" strike="sngStrike" dirty="0"/>
              <a:t>Step mother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1036" y="362514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51927" y="3953180"/>
            <a:ext cx="1139763" cy="15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37302" y="4080338"/>
            <a:ext cx="22733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You wore shoe on wrong feet, </a:t>
            </a:r>
            <a:r>
              <a:rPr lang="en-US" sz="900" strike="sngStrike" dirty="0" err="1"/>
              <a:t>feete</a:t>
            </a:r>
            <a:r>
              <a:rPr lang="en-US" sz="900" strike="sngStrike" dirty="0"/>
              <a:t> crooked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40869" y="4339761"/>
            <a:ext cx="262764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Do you like oral sex?   </a:t>
            </a:r>
            <a:r>
              <a:rPr lang="en-US" sz="800" dirty="0"/>
              <a:t>41.INTERUTP</a:t>
            </a:r>
          </a:p>
          <a:p>
            <a:r>
              <a:rPr lang="en-US" sz="800" strike="sngStrike" dirty="0"/>
              <a:t>Gina dog </a:t>
            </a:r>
            <a:r>
              <a:rPr lang="en-US" sz="800" strike="sngStrike" dirty="0" err="1"/>
              <a:t>walerkers</a:t>
            </a:r>
            <a:endParaRPr lang="en-US" sz="800" strike="sngStrike" dirty="0"/>
          </a:p>
          <a:p>
            <a:r>
              <a:rPr lang="en-US" sz="800" strike="sngStrike" dirty="0"/>
              <a:t>That is degrading for the women (brother !</a:t>
            </a:r>
            <a:r>
              <a:rPr lang="en-US" sz="800" strike="sngStrike" dirty="0" err="1"/>
              <a:t>thoms</a:t>
            </a:r>
            <a:r>
              <a:rPr lang="en-US" sz="800" strike="sngStrike" dirty="0"/>
              <a:t> 1997/8</a:t>
            </a:r>
            <a:r>
              <a:rPr lang="en-US" strike="sngStrike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40188" y="5196322"/>
            <a:ext cx="2832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INTEUPT:</a:t>
            </a:r>
            <a:r>
              <a:rPr lang="en-US" strike="sngStrike" dirty="0"/>
              <a:t> others saw movie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571500" y="4232578"/>
            <a:ext cx="502920" cy="901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22255" y="5488234"/>
            <a:ext cx="2173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 err="1"/>
              <a:t>Developse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mliiltiary</a:t>
            </a:r>
            <a:r>
              <a:rPr lang="en-US" sz="800" strike="sngStrike" dirty="0"/>
              <a:t> INTETUPS. </a:t>
            </a:r>
            <a:r>
              <a:rPr lang="en-US" sz="800" strike="sngStrike" dirty="0" err="1"/>
              <a:t>Anglea</a:t>
            </a:r>
            <a:r>
              <a:rPr lang="en-US" sz="800" strike="sngStrike" dirty="0"/>
              <a:t>)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708660" y="4190490"/>
            <a:ext cx="800591" cy="148241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663339" y="4149090"/>
            <a:ext cx="1320750" cy="33698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2066" y="3594047"/>
            <a:ext cx="4273065" cy="24902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6684632" y="2302762"/>
            <a:ext cx="1916443" cy="755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22" y="3047624"/>
            <a:ext cx="495795" cy="88011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5308291" y="1900171"/>
            <a:ext cx="1167752" cy="2766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135394" y="3898120"/>
            <a:ext cx="11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level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362743" y="4137369"/>
            <a:ext cx="905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IPX.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492" y="4283343"/>
            <a:ext cx="230508" cy="346392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5658053" y="4295691"/>
            <a:ext cx="604555" cy="267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912614" y="3027327"/>
            <a:ext cx="1356796" cy="15760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905434" y="1879276"/>
            <a:ext cx="1356796" cy="11047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10389870" y="1520190"/>
            <a:ext cx="971550" cy="116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881455" y="3953180"/>
            <a:ext cx="1879393" cy="127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86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01207" y="1201958"/>
            <a:ext cx="1064495" cy="7844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462" y="2119312"/>
            <a:ext cx="1743075" cy="2619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70738" y="3423138"/>
            <a:ext cx="778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Pistoff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24462" y="1694927"/>
            <a:ext cx="160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Christoff</a:t>
            </a:r>
            <a:r>
              <a:rPr lang="en-US" dirty="0"/>
              <a:t> Flores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37896" y="884676"/>
            <a:ext cx="17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HOMICE:MAYOR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088" y="2450590"/>
            <a:ext cx="1704242" cy="17042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13785" y="2848708"/>
            <a:ext cx="854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Pistoff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82072" y="1690441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Nic.Auschwitz</a:t>
            </a:r>
            <a:endParaRPr lang="en-US" dirty="0"/>
          </a:p>
          <a:p>
            <a:r>
              <a:rPr lang="en-US" dirty="0"/>
              <a:t>!</a:t>
            </a:r>
            <a:r>
              <a:rPr lang="en-US" dirty="0" err="1"/>
              <a:t>Auschwit</a:t>
            </a:r>
            <a:r>
              <a:rPr lang="en-US" dirty="0"/>
              <a:t>, </a:t>
            </a:r>
            <a:r>
              <a:rPr lang="en-US" dirty="0" err="1"/>
              <a:t>Ausschwitz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25" y="1781908"/>
            <a:ext cx="540613" cy="812397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4715" y="1211013"/>
            <a:ext cx="1281912" cy="157215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913439" y="1541162"/>
            <a:ext cx="717001" cy="770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60020" y="1108710"/>
            <a:ext cx="1908810" cy="2683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01207" y="1201958"/>
            <a:ext cx="2333433" cy="1831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98292" y="1153765"/>
            <a:ext cx="1928336" cy="16294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1863090" y="3989070"/>
            <a:ext cx="2674620" cy="25831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863090" y="3792470"/>
            <a:ext cx="463537" cy="399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131570" y="3423138"/>
            <a:ext cx="121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ignorgance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4049477" y="2848708"/>
            <a:ext cx="1734103" cy="1448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4674870" y="4594860"/>
            <a:ext cx="3892995" cy="99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26084" y="4410194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54289" y="1836736"/>
            <a:ext cx="2894620" cy="24664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756088" y="2064259"/>
            <a:ext cx="1704242" cy="1924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323385" y="1781908"/>
            <a:ext cx="1700725" cy="106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734" y="5337110"/>
            <a:ext cx="1058333" cy="594783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948977" y="5417820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don’t want to suck your dick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456" y="5060049"/>
            <a:ext cx="1084874" cy="108487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323385" y="2119312"/>
            <a:ext cx="1125415" cy="308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140825" y="1153765"/>
            <a:ext cx="22413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Christo </a:t>
            </a:r>
            <a:r>
              <a:rPr lang="en-US" sz="800" strike="sngStrike" dirty="0" err="1"/>
              <a:t>Petsnick.Cherrytree.Fista.Daniel.badmetn</a:t>
            </a:r>
            <a:endParaRPr lang="en-US" sz="800" strike="sngStrike" dirty="0"/>
          </a:p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102716" y="5463540"/>
            <a:ext cx="4446193" cy="139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512" y="6274858"/>
            <a:ext cx="1058333" cy="59478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75068" y="4842410"/>
            <a:ext cx="6264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INTNERATION TRANFER </a:t>
            </a:r>
            <a:r>
              <a:rPr lang="en-US" strike="sngStrike" dirty="0" err="1"/>
              <a:t>Damiler</a:t>
            </a:r>
            <a:r>
              <a:rPr lang="en-US" strike="sngStrike" dirty="0"/>
              <a:t> Ag Suck my dick, Center of Town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770282" y="6396721"/>
            <a:ext cx="4206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Give me the whole bag I will suck your dick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3937" y="5931893"/>
            <a:ext cx="367168" cy="489252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5224462" y="5931893"/>
            <a:ext cx="1396905" cy="4892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Adoplf</a:t>
            </a:r>
            <a:r>
              <a:rPr lang="en-US" strike="sngStrike" dirty="0"/>
              <a:t> Car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286500" y="6176519"/>
            <a:ext cx="2036885" cy="693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663" y="5741186"/>
            <a:ext cx="302413" cy="40373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5211105" y="5681026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S-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klass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488" y="5564199"/>
            <a:ext cx="317182" cy="47664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762642" y="5462153"/>
            <a:ext cx="21451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Patiria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ctner</a:t>
            </a:r>
            <a:r>
              <a:rPr lang="en-US" sz="800" strike="sngStrike" dirty="0"/>
              <a:t> of </a:t>
            </a:r>
            <a:r>
              <a:rPr lang="en-US" sz="800" strike="sngStrike" dirty="0" err="1"/>
              <a:t>town,!DM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karl</a:t>
            </a:r>
            <a:r>
              <a:rPr lang="en-US" sz="800" strike="sngStrike" dirty="0"/>
              <a:t> mark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notes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617205" y="5168454"/>
            <a:ext cx="1343346" cy="17086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056365" y="5186491"/>
            <a:ext cx="1343346" cy="17086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0382144" y="5092065"/>
            <a:ext cx="1905106" cy="1084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0" y="884676"/>
            <a:ext cx="12192000" cy="58813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2F528F">
                <a:alpha val="8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4537710" y="945351"/>
            <a:ext cx="3012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Military Canada baseball 1994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275" y="1488751"/>
            <a:ext cx="5208881" cy="3448279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9360" y="2006066"/>
            <a:ext cx="1600000" cy="172381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41387" y="1417923"/>
            <a:ext cx="1304380" cy="3486249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325968" y="4970027"/>
            <a:ext cx="26837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American at Paul </a:t>
            </a:r>
            <a:r>
              <a:rPr lang="en-US" dirty="0" err="1"/>
              <a:t>Baracks</a:t>
            </a:r>
            <a:r>
              <a:rPr lang="en-US" dirty="0"/>
              <a:t> with Sports Hat, Semi-Professional</a:t>
            </a:r>
          </a:p>
        </p:txBody>
      </p:sp>
      <p:sp>
        <p:nvSpPr>
          <p:cNvPr id="82" name="Rectangle 81"/>
          <p:cNvSpPr/>
          <p:nvPr/>
        </p:nvSpPr>
        <p:spPr>
          <a:xfrm>
            <a:off x="51226" y="3910248"/>
            <a:ext cx="32195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Saw: American at Paul </a:t>
            </a:r>
            <a:r>
              <a:rPr lang="en-US" dirty="0" err="1"/>
              <a:t>Baracks</a:t>
            </a:r>
            <a:r>
              <a:rPr lang="en-US" dirty="0"/>
              <a:t> with Sports Hat, Semi-Professional;  fold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0" y="1646208"/>
            <a:ext cx="359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Pistofff</a:t>
            </a:r>
            <a:r>
              <a:rPr lang="en-US" dirty="0"/>
              <a:t>, St. Nick at Pet or </a:t>
            </a:r>
            <a:r>
              <a:rPr lang="en-US" dirty="0" err="1"/>
              <a:t>Petter</a:t>
            </a:r>
            <a:r>
              <a:rPr lang="en-US" dirty="0"/>
              <a:t> (</a:t>
            </a:r>
            <a:r>
              <a:rPr lang="en-US" dirty="0" err="1"/>
              <a:t>ing</a:t>
            </a:r>
            <a:r>
              <a:rPr lang="en-US" dirty="0"/>
              <a:t>)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35" y="4835460"/>
            <a:ext cx="1457477" cy="1457477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326934" y="5244291"/>
            <a:ext cx="1771650" cy="206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7" name="Rectangle 56"/>
          <p:cNvSpPr/>
          <p:nvPr/>
        </p:nvSpPr>
        <p:spPr>
          <a:xfrm>
            <a:off x="3326934" y="5490553"/>
            <a:ext cx="1771650" cy="8826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nonPoliceTRX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832" y="5244291"/>
            <a:ext cx="738996" cy="11105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31317" y="5200068"/>
            <a:ext cx="1094355" cy="12210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2583499" y="5090373"/>
            <a:ext cx="1094355" cy="12210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467078" y="5847297"/>
            <a:ext cx="515120" cy="6899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158743" y="4542772"/>
            <a:ext cx="1029585" cy="137358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endCxn id="10" idx="3"/>
          </p:cNvCxnSpPr>
          <p:nvPr/>
        </p:nvCxnSpPr>
        <p:spPr>
          <a:xfrm flipH="1">
            <a:off x="2673536" y="5024031"/>
            <a:ext cx="756478" cy="892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60020" y="1830874"/>
            <a:ext cx="3434490" cy="4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60020" y="4708506"/>
            <a:ext cx="5196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Pistofff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43733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32" y="2126932"/>
            <a:ext cx="2733675" cy="166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63" y="2247900"/>
            <a:ext cx="1655446" cy="12399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9725" y="1878568"/>
            <a:ext cx="335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Simens</a:t>
            </a:r>
            <a:r>
              <a:rPr lang="en-US" strike="sngStrike" dirty="0"/>
              <a:t>, </a:t>
            </a:r>
            <a:r>
              <a:rPr lang="en-US" strike="sngStrike" dirty="0" err="1"/>
              <a:t>Nixford</a:t>
            </a:r>
            <a:r>
              <a:rPr lang="en-US" strike="sngStrike" dirty="0"/>
              <a:t>, </a:t>
            </a:r>
            <a:r>
              <a:rPr lang="en-US" strike="sngStrike" dirty="0" err="1"/>
              <a:t>Bomation</a:t>
            </a:r>
            <a:r>
              <a:rPr lang="en-US" strike="sngStrike" dirty="0"/>
              <a:t>, Gould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4422" y="131252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NIXON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94422" y="1681860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27163" y="1285816"/>
            <a:ext cx="22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.CHECKPONIT CHALRIE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094422" y="3748912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46570" y="206323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TENNIS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57" y="2432565"/>
            <a:ext cx="1206082" cy="10553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846570" y="2063234"/>
            <a:ext cx="1703070" cy="1424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31412" y="2120138"/>
            <a:ext cx="1703070" cy="1424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21762" y="1686925"/>
            <a:ext cx="7484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JUTTA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5012" y="1705051"/>
            <a:ext cx="18017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strike="sngStrike" dirty="0">
                <a:solidFill>
                  <a:schemeClr val="bg1"/>
                </a:solidFill>
              </a:rPr>
              <a:t>JUT: </a:t>
            </a:r>
            <a:r>
              <a:rPr lang="en-US" b="1" strike="sngStrike" dirty="0" err="1">
                <a:solidFill>
                  <a:schemeClr val="bg1"/>
                </a:solidFill>
              </a:rPr>
              <a:t>tranl</a:t>
            </a:r>
            <a:r>
              <a:rPr lang="en-US" b="1" strike="sngStrike" dirty="0">
                <a:solidFill>
                  <a:schemeClr val="bg1"/>
                </a:solidFill>
              </a:rPr>
              <a:t>. GOOD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71" y="2430199"/>
            <a:ext cx="840733" cy="4723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11" y="2773327"/>
            <a:ext cx="337185" cy="45015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8092440" y="1889717"/>
            <a:ext cx="1458197" cy="110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30271" y="2126932"/>
            <a:ext cx="1133869" cy="136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017419" y="2247900"/>
            <a:ext cx="1122178" cy="1238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96027" y="2312795"/>
            <a:ext cx="2760266" cy="1133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00358" y="2194169"/>
            <a:ext cx="2267506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25" y="2457269"/>
            <a:ext cx="289546" cy="43511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886450" y="2430199"/>
            <a:ext cx="834390" cy="40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7749" y="21605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31005" y="22726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5340" y="2824889"/>
            <a:ext cx="718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Give me whole bag, ill suck you dick</a:t>
            </a:r>
          </a:p>
          <a:p>
            <a:r>
              <a:rPr lang="en-US" sz="800" strike="sngStrike" dirty="0" err="1"/>
              <a:t>Damiler</a:t>
            </a:r>
            <a:r>
              <a:rPr lang="en-US" sz="800" strike="sngStrike" dirty="0"/>
              <a:t> AG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015340" y="2228860"/>
            <a:ext cx="475108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1" y="3929701"/>
            <a:ext cx="1655446" cy="123998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31412" y="3944654"/>
            <a:ext cx="2267506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9019" y="4009025"/>
            <a:ext cx="571429" cy="37142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31005" y="391187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May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94422" y="4295296"/>
            <a:ext cx="33970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SQ.INT.VIRGINA.MVARY.!JOEHPSE</a:t>
            </a:r>
          </a:p>
          <a:p>
            <a:r>
              <a:rPr lang="en-US" sz="800" dirty="0"/>
              <a:t>		0.1 HOCME:KYSTAL.!JOESPHE.SQ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959375" y="5353158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827863" y="1337483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Logic Analyzer; </a:t>
            </a:r>
            <a:r>
              <a:rPr lang="en-US" sz="800" strike="sngStrike" dirty="0" err="1"/>
              <a:t>Documet</a:t>
            </a:r>
            <a:r>
              <a:rPr lang="en-US" sz="800" strike="sngStrike" dirty="0"/>
              <a:t> heaters –Steve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 1990/88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325824" y="1655148"/>
            <a:ext cx="1741333" cy="401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783748" y="2578835"/>
            <a:ext cx="2079726" cy="5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57376" y="5520984"/>
            <a:ext cx="320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HOMIE:LUX:COINTOWN:HEATER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076763" y="5488188"/>
            <a:ext cx="518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Thoms-is-dieter:nees</a:t>
            </a:r>
            <a:r>
              <a:rPr lang="en-US" dirty="0"/>
              <a:t>(HOMCE:LUX:CONTING:HEATER)</a:t>
            </a:r>
          </a:p>
        </p:txBody>
      </p:sp>
      <p:cxnSp>
        <p:nvCxnSpPr>
          <p:cNvPr id="85" name="Straight Connector 84"/>
          <p:cNvCxnSpPr>
            <a:stCxn id="83" idx="1"/>
          </p:cNvCxnSpPr>
          <p:nvPr/>
        </p:nvCxnSpPr>
        <p:spPr>
          <a:xfrm>
            <a:off x="5076763" y="5672854"/>
            <a:ext cx="2205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53696" y="5823176"/>
            <a:ext cx="26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Island, </a:t>
            </a:r>
            <a:r>
              <a:rPr lang="en-US" sz="800" strike="sngStrike" dirty="0" err="1"/>
              <a:t>masterbasiom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thoasm</a:t>
            </a:r>
            <a:r>
              <a:rPr lang="en-US" sz="800" strike="sngStrike" dirty="0"/>
              <a:t> </a:t>
            </a:r>
            <a:r>
              <a:rPr lang="en-US" dirty="0"/>
              <a:t>!GREENSPAN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960561" y="6213775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076763" y="6007841"/>
            <a:ext cx="7034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ATOMCLOCK(HOMIE:LUX:COINTOWN:HEATER:!COMPOND INTEST TOWN)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465072" y="6290714"/>
            <a:ext cx="320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HOMIE:LUX:COINTOWN:HEATER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75193" y="5312130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Janary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10861" y="6062215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Janary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484387" y="5666316"/>
            <a:ext cx="44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 ( </a:t>
            </a:r>
            <a:r>
              <a:rPr lang="en-US" strike="sngStrike" dirty="0" err="1"/>
              <a:t>kit,cemem</a:t>
            </a:r>
            <a:r>
              <a:rPr lang="en-US" strike="sngStrike" dirty="0"/>
              <a:t> mixer; </a:t>
            </a:r>
            <a:r>
              <a:rPr lang="en-US" dirty="0"/>
              <a:t>St Francis)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2900" y="5705650"/>
            <a:ext cx="16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HEATER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9102" y="5558594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!biggie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1664822" y="2674824"/>
            <a:ext cx="1764178" cy="597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827863" y="4281207"/>
            <a:ext cx="1058587" cy="74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86428" y="4033519"/>
            <a:ext cx="1281436" cy="22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795803" y="2196248"/>
            <a:ext cx="1640984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09102" y="832423"/>
            <a:ext cx="11902600" cy="5904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22" y="1005718"/>
            <a:ext cx="1647717" cy="207026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" y="1077152"/>
            <a:ext cx="1511184" cy="19212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2975" y="1445205"/>
            <a:ext cx="5366621" cy="2941437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1464532" y="5129790"/>
            <a:ext cx="5037729" cy="1345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74" y="5215352"/>
            <a:ext cx="1088213" cy="108821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62" y="5306964"/>
            <a:ext cx="815391" cy="10004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25" y="6014380"/>
            <a:ext cx="549920" cy="41190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99" y="5235502"/>
            <a:ext cx="1059053" cy="105434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88" y="5973598"/>
            <a:ext cx="423455" cy="396077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4164330" y="6007841"/>
            <a:ext cx="841636" cy="323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288732" y="4792172"/>
            <a:ext cx="385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January1991 </a:t>
            </a:r>
            <a:r>
              <a:rPr lang="en-US" dirty="0" err="1"/>
              <a:t>Janary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New Years</a:t>
            </a:r>
          </a:p>
          <a:p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New Years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24053" y="787045"/>
            <a:ext cx="1770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 October 3</a:t>
            </a:r>
            <a:r>
              <a:rPr lang="en-US" baseline="30000" dirty="0"/>
              <a:t>rd</a:t>
            </a:r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7" y="5165815"/>
            <a:ext cx="451613" cy="300528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1479259" y="5183777"/>
            <a:ext cx="312717" cy="458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738718" y="511053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dhl</a:t>
            </a:r>
            <a:endParaRPr lang="en-US" sz="800" strike="sngStrike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1" y="5319756"/>
            <a:ext cx="855723" cy="944246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1464532" y="5161504"/>
            <a:ext cx="4976561" cy="907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79260" y="5192180"/>
            <a:ext cx="4999112" cy="1301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 flipH="1">
            <a:off x="9017419" y="4009025"/>
            <a:ext cx="195161" cy="56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3063240" y="3223486"/>
            <a:ext cx="445770" cy="525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028950" y="3387446"/>
            <a:ext cx="91440" cy="1735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2813987" y="2998406"/>
            <a:ext cx="1049487" cy="93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956379" y="3193062"/>
            <a:ext cx="666932" cy="63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877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485" y="1563429"/>
            <a:ext cx="1190179" cy="11901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81793" y="2297430"/>
            <a:ext cx="7040880" cy="41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86102" y="1832610"/>
            <a:ext cx="643148" cy="4097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81" y="1972799"/>
            <a:ext cx="315190" cy="23608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686300" y="1812704"/>
            <a:ext cx="942553" cy="4847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481793" y="1789187"/>
            <a:ext cx="5893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AMERICAN DREAM( bought home, rented apt (Germany))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795672" y="160551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1983/4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63390" y="1563429"/>
            <a:ext cx="1365463" cy="225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5641" y="1110239"/>
            <a:ext cx="169003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105641" y="3072884"/>
            <a:ext cx="10300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Avg</a:t>
            </a:r>
            <a:r>
              <a:rPr lang="en-US" strike="sngStrike" dirty="0"/>
              <a:t>.!</a:t>
            </a:r>
            <a:r>
              <a:rPr lang="en-US" strike="sngStrike" dirty="0" err="1"/>
              <a:t>diot</a:t>
            </a:r>
            <a:endParaRPr lang="en-US" strike="sngStrike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jew</a:t>
            </a:r>
            <a:endParaRPr lang="en-US" sz="800" strike="sngStrike" dirty="0"/>
          </a:p>
          <a:p>
            <a:r>
              <a:rPr lang="en-US" sz="800" strike="sngStrike" dirty="0"/>
              <a:t>!PEGAN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infdile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2795672" y="333756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3072885"/>
            <a:ext cx="1209675" cy="804984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4939984" y="3442216"/>
            <a:ext cx="1365463" cy="2257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45" y="2856428"/>
            <a:ext cx="1552575" cy="11715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423880" y="3185763"/>
            <a:ext cx="2097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nonPoliceRTALogicla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8915400" y="2725721"/>
            <a:ext cx="800100" cy="62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8" name="Oval 37"/>
          <p:cNvSpPr/>
          <p:nvPr/>
        </p:nvSpPr>
        <p:spPr>
          <a:xfrm>
            <a:off x="8823960" y="3223302"/>
            <a:ext cx="925830" cy="1085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915400" y="3911874"/>
            <a:ext cx="352632" cy="2322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9067800" y="4042597"/>
            <a:ext cx="200232" cy="128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876" y="2700090"/>
            <a:ext cx="323088" cy="48768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9749790" y="2503170"/>
            <a:ext cx="2274570" cy="1805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5030996"/>
            <a:ext cx="497205" cy="49720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2552502" y="4611175"/>
            <a:ext cx="2397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robert</a:t>
            </a:r>
            <a:r>
              <a:rPr lang="en-US" strike="sngStrike" dirty="0"/>
              <a:t> </a:t>
            </a:r>
            <a:r>
              <a:rPr lang="en-US" strike="sngStrike" dirty="0" err="1"/>
              <a:t>cheine-american</a:t>
            </a:r>
            <a:endParaRPr lang="en-US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1280160" y="4308787"/>
            <a:ext cx="9966960" cy="91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071247" y="2693470"/>
            <a:ext cx="11180230" cy="24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0802" y="1528118"/>
            <a:ext cx="11318338" cy="13561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108960" y="3185763"/>
            <a:ext cx="2156311" cy="726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481793" y="4611176"/>
            <a:ext cx="2627417" cy="9170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233" y="4754715"/>
            <a:ext cx="853018" cy="106096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953476" y="5954404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 said !</a:t>
            </a:r>
            <a:r>
              <a:rPr lang="en-US" sz="800" strike="sngStrike" dirty="0" err="1"/>
              <a:t>jew</a:t>
            </a:r>
            <a:r>
              <a:rPr lang="en-US" sz="800" strike="sngStrike" dirty="0"/>
              <a:t>; put in </a:t>
            </a:r>
            <a:r>
              <a:rPr lang="en-US" sz="800" strike="sngStrike" dirty="0" err="1"/>
              <a:t>phfirnuce</a:t>
            </a:r>
            <a:endParaRPr lang="en-US" sz="800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554" y="5636211"/>
            <a:ext cx="510686" cy="339838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7369248" y="5398730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</a:t>
            </a:r>
          </a:p>
        </p:txBody>
      </p:sp>
      <p:sp>
        <p:nvSpPr>
          <p:cNvPr id="105" name="Rectangle 104"/>
          <p:cNvSpPr/>
          <p:nvPr/>
        </p:nvSpPr>
        <p:spPr>
          <a:xfrm>
            <a:off x="7233261" y="5002445"/>
            <a:ext cx="10300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Avg</a:t>
            </a:r>
            <a:r>
              <a:rPr lang="en-US" strike="sngStrike" dirty="0"/>
              <a:t>.!</a:t>
            </a:r>
            <a:r>
              <a:rPr lang="en-US" strike="sngStrike" dirty="0" err="1"/>
              <a:t>diot</a:t>
            </a:r>
            <a:endParaRPr lang="en-US" strike="sngStrike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jew</a:t>
            </a:r>
            <a:endParaRPr lang="en-US" sz="800" strike="sngStrike" dirty="0"/>
          </a:p>
          <a:p>
            <a:r>
              <a:rPr lang="en-US" sz="800" strike="sngStrike" dirty="0"/>
              <a:t>!PEGAN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infdile</a:t>
            </a:r>
            <a:endParaRPr lang="en-US" sz="800" strike="sngStrike" dirty="0"/>
          </a:p>
        </p:txBody>
      </p:sp>
      <p:sp>
        <p:nvSpPr>
          <p:cNvPr id="106" name="Oval 105"/>
          <p:cNvSpPr/>
          <p:nvPr/>
        </p:nvSpPr>
        <p:spPr>
          <a:xfrm rot="8920083">
            <a:off x="8848543" y="4970132"/>
            <a:ext cx="800100" cy="6257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7" name="Oval 106"/>
          <p:cNvSpPr/>
          <p:nvPr/>
        </p:nvSpPr>
        <p:spPr>
          <a:xfrm rot="8920083">
            <a:off x="8757103" y="5467713"/>
            <a:ext cx="925830" cy="108548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 rot="8920083">
            <a:off x="8848543" y="6156285"/>
            <a:ext cx="352632" cy="2322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 rot="8920083">
            <a:off x="9000943" y="6287008"/>
            <a:ext cx="200232" cy="12820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5628853" y="5030996"/>
            <a:ext cx="4757793" cy="159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5429250" y="4746026"/>
            <a:ext cx="4887058" cy="1807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6173" y="4562637"/>
            <a:ext cx="11465828" cy="13561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53" y="5398730"/>
            <a:ext cx="1552575" cy="1171575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184" y="5242392"/>
            <a:ext cx="323088" cy="48768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152215" y="5160475"/>
            <a:ext cx="1825512" cy="13561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8620" y="2966834"/>
            <a:ext cx="11310520" cy="14982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1360170" y="645792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845157" y="6119336"/>
            <a:ext cx="103002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Avg</a:t>
            </a:r>
            <a:r>
              <a:rPr lang="en-US" strike="sngStrike" dirty="0"/>
              <a:t>.!</a:t>
            </a:r>
            <a:r>
              <a:rPr lang="en-US" strike="sngStrike" dirty="0" err="1"/>
              <a:t>diot</a:t>
            </a:r>
            <a:endParaRPr lang="en-US" strike="sngStrike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jew</a:t>
            </a:r>
            <a:endParaRPr lang="en-US" sz="800" strike="sngStrike" dirty="0"/>
          </a:p>
          <a:p>
            <a:r>
              <a:rPr lang="en-US" sz="800" strike="sngStrike" dirty="0"/>
              <a:t>!PEGAN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infdile</a:t>
            </a:r>
            <a:endParaRPr lang="en-US" sz="800" strike="sngStrike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6172" y="5975193"/>
            <a:ext cx="11253589" cy="832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2708910" y="1972799"/>
            <a:ext cx="1977390" cy="64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/>
          <p:nvPr/>
        </p:nvCxnSpPr>
        <p:spPr>
          <a:xfrm>
            <a:off x="4358566" y="1667029"/>
            <a:ext cx="1264149" cy="12620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5558929" y="2023154"/>
            <a:ext cx="2699426" cy="69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be 119"/>
          <p:cNvSpPr/>
          <p:nvPr/>
        </p:nvSpPr>
        <p:spPr>
          <a:xfrm>
            <a:off x="925830" y="1789187"/>
            <a:ext cx="694824" cy="9644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2870795" y="1015541"/>
            <a:ext cx="41383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ATOMCLOCK(!BLACKHAWK </a:t>
            </a:r>
            <a:r>
              <a:rPr lang="en-US" sz="800" strike="sngStrike" dirty="0" err="1"/>
              <a:t>gasinstaller</a:t>
            </a:r>
            <a:r>
              <a:rPr lang="en-US" dirty="0"/>
              <a:t>)</a:t>
            </a:r>
          </a:p>
          <a:p>
            <a:r>
              <a:rPr lang="en-US" sz="800" dirty="0"/>
              <a:t>[x] no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3771900" y="1110239"/>
            <a:ext cx="3371850" cy="11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908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599" y="4626828"/>
            <a:ext cx="1227772" cy="6138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01" y="3537617"/>
            <a:ext cx="2607168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7" y="1251384"/>
            <a:ext cx="2480310" cy="2400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007" y="4384924"/>
            <a:ext cx="1045210" cy="78088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675257" y="3872948"/>
            <a:ext cx="1120140" cy="129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53" y="853631"/>
            <a:ext cx="2581275" cy="177165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6377940" y="1394460"/>
            <a:ext cx="582930" cy="3829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3" idx="0"/>
            <a:endCxn id="33" idx="2"/>
          </p:cNvCxnSpPr>
          <p:nvPr/>
        </p:nvCxnSpPr>
        <p:spPr>
          <a:xfrm>
            <a:off x="6669405" y="1394460"/>
            <a:ext cx="0" cy="382905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7009448" y="1400813"/>
            <a:ext cx="1040130" cy="3723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 80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644" y="5444154"/>
            <a:ext cx="1026871" cy="102687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517" y="4384924"/>
            <a:ext cx="851077" cy="63748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7254127" y="3862788"/>
            <a:ext cx="126873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54127" y="4362121"/>
            <a:ext cx="2954298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151507" y="4519378"/>
            <a:ext cx="643890" cy="64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95" y="5506846"/>
            <a:ext cx="1016675" cy="1016675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7616738" y="5444481"/>
            <a:ext cx="1766570" cy="1097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338965" y="5566516"/>
            <a:ext cx="2954298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014647" y="6507598"/>
            <a:ext cx="2223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though I was </a:t>
            </a:r>
            <a:r>
              <a:rPr lang="en-US" sz="800" strike="sngStrike" dirty="0" err="1"/>
              <a:t>gon</a:t>
            </a:r>
            <a:r>
              <a:rPr lang="en-US" sz="800" strike="sngStrike" dirty="0"/>
              <a:t> back to amerce to have </a:t>
            </a:r>
            <a:r>
              <a:rPr lang="en-US" sz="800" strike="sngStrike" dirty="0" err="1"/>
              <a:t>afmily</a:t>
            </a:r>
            <a:endParaRPr lang="en-US" sz="800" strike="sngStrike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23505" y="2490504"/>
            <a:ext cx="571859" cy="1143718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271467" y="2485719"/>
            <a:ext cx="752506" cy="12662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32041" y="2353954"/>
            <a:ext cx="543940" cy="29380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0871478" y="3751943"/>
            <a:ext cx="142699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HOMICIDE:ITAILEN:20</a:t>
            </a:r>
          </a:p>
          <a:p>
            <a:r>
              <a:rPr lang="en-US" sz="1050" dirty="0" err="1"/>
              <a:t>LARRY.</a:t>
            </a:r>
            <a:r>
              <a:rPr lang="en-US" sz="1050" strike="sngStrike" dirty="0" err="1"/>
              <a:t>marx</a:t>
            </a:r>
            <a:r>
              <a:rPr lang="en-US" sz="1050" strike="sngStrike" dirty="0"/>
              <a:t>(</a:t>
            </a:r>
            <a:r>
              <a:rPr lang="en-US" sz="1050" strike="sngStrike" dirty="0" err="1"/>
              <a:t>larrypage</a:t>
            </a:r>
            <a:r>
              <a:rPr lang="en-US" sz="800" strike="sngStrike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10871478" y="4100496"/>
            <a:ext cx="15376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2011  April or May</a:t>
            </a:r>
          </a:p>
          <a:p>
            <a:r>
              <a:rPr lang="en-US" sz="1000" dirty="0"/>
              <a:t>Middlefield Road, </a:t>
            </a:r>
          </a:p>
          <a:p>
            <a:r>
              <a:rPr lang="en-US" sz="1000" dirty="0"/>
              <a:t>Mountain View, California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895853" y="2341474"/>
            <a:ext cx="1375799" cy="2285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462028" y="2109258"/>
            <a:ext cx="19447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CHECKPONT CHARLIE(WAR.CPVA)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895853" y="1384361"/>
            <a:ext cx="1296147" cy="3389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96" name="Rectangle 95"/>
          <p:cNvSpPr/>
          <p:nvPr/>
        </p:nvSpPr>
        <p:spPr>
          <a:xfrm>
            <a:off x="10895853" y="1285816"/>
            <a:ext cx="1296147" cy="108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FEDERAL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1408095" y="1718184"/>
            <a:ext cx="878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SQ.MLK</a:t>
            </a:r>
            <a:r>
              <a:rPr lang="en-US" sz="800" strike="sngStrike" dirty="0"/>
              <a:t>(Startup</a:t>
            </a:r>
            <a:r>
              <a:rPr lang="en-US" sz="800" dirty="0"/>
              <a:t>)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05296" y="5849779"/>
            <a:ext cx="308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 for School </a:t>
            </a:r>
            <a:r>
              <a:rPr lang="en-US" dirty="0" err="1"/>
              <a:t>Schooter</a:t>
            </a:r>
            <a:r>
              <a:rPr lang="en-US" dirty="0"/>
              <a:t>: 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56" y="6187913"/>
            <a:ext cx="635986" cy="356152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1450356" y="6182070"/>
            <a:ext cx="1777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</a:t>
            </a:r>
            <a:r>
              <a:rPr lang="en-US" sz="800" strike="sngStrike" dirty="0"/>
              <a:t>he has; Angela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- </a:t>
            </a:r>
            <a:r>
              <a:rPr lang="en-US" dirty="0"/>
              <a:t>US</a:t>
            </a:r>
          </a:p>
        </p:txBody>
      </p:sp>
      <p:cxnSp>
        <p:nvCxnSpPr>
          <p:cNvPr id="102" name="Straight Connector 101"/>
          <p:cNvCxnSpPr>
            <a:endCxn id="103" idx="3"/>
          </p:cNvCxnSpPr>
          <p:nvPr/>
        </p:nvCxnSpPr>
        <p:spPr>
          <a:xfrm>
            <a:off x="738554" y="6219111"/>
            <a:ext cx="2637692" cy="174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1401" y="6182070"/>
            <a:ext cx="2834845" cy="4238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29641" y="5855928"/>
            <a:ext cx="2834845" cy="7499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Arrow Connector 106"/>
          <p:cNvCxnSpPr/>
          <p:nvPr/>
        </p:nvCxnSpPr>
        <p:spPr>
          <a:xfrm flipH="1" flipV="1">
            <a:off x="5169877" y="2485719"/>
            <a:ext cx="639420" cy="633112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/>
          <p:cNvSpPr/>
          <p:nvPr/>
        </p:nvSpPr>
        <p:spPr>
          <a:xfrm>
            <a:off x="6263527" y="1918011"/>
            <a:ext cx="252284" cy="63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 rot="5400000">
            <a:off x="6042965" y="21161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Honda Civic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6251590" y="4202716"/>
            <a:ext cx="252284" cy="632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 rot="5400000">
            <a:off x="6031028" y="4400881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Honda Civic</a:t>
            </a:r>
          </a:p>
        </p:txBody>
      </p:sp>
      <p:sp>
        <p:nvSpPr>
          <p:cNvPr id="112" name="Oval 111"/>
          <p:cNvSpPr/>
          <p:nvPr/>
        </p:nvSpPr>
        <p:spPr>
          <a:xfrm>
            <a:off x="6466278" y="5462988"/>
            <a:ext cx="55344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501604" y="5993121"/>
            <a:ext cx="553442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264955" y="5370665"/>
            <a:ext cx="712010" cy="28465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935" y="5579641"/>
            <a:ext cx="540275" cy="540275"/>
          </a:xfrm>
          <a:prstGeom prst="rect">
            <a:avLst/>
          </a:prstGeom>
        </p:spPr>
      </p:pic>
      <p:cxnSp>
        <p:nvCxnSpPr>
          <p:cNvPr id="117" name="Straight Connector 116"/>
          <p:cNvCxnSpPr>
            <a:endCxn id="114" idx="5"/>
          </p:cNvCxnSpPr>
          <p:nvPr/>
        </p:nvCxnSpPr>
        <p:spPr>
          <a:xfrm flipV="1">
            <a:off x="5404338" y="5613635"/>
            <a:ext cx="1468356" cy="617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5115167" y="5532586"/>
            <a:ext cx="1468356" cy="617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29641" y="6557245"/>
            <a:ext cx="19223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?HOMICIDE:BROTHER; </a:t>
            </a:r>
            <a:r>
              <a:rPr lang="en-US" sz="800" strike="sngStrike" dirty="0"/>
              <a:t>he has a game boy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2667" y="3513258"/>
            <a:ext cx="944604" cy="609422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23" y="3513258"/>
            <a:ext cx="950982" cy="632835"/>
          </a:xfrm>
          <a:prstGeom prst="rect">
            <a:avLst/>
          </a:prstGeom>
        </p:spPr>
      </p:pic>
      <p:cxnSp>
        <p:nvCxnSpPr>
          <p:cNvPr id="123" name="Straight Arrow Connector 122"/>
          <p:cNvCxnSpPr/>
          <p:nvPr/>
        </p:nvCxnSpPr>
        <p:spPr>
          <a:xfrm flipH="1" flipV="1">
            <a:off x="9235327" y="3751943"/>
            <a:ext cx="560070" cy="220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H="1" flipV="1">
            <a:off x="9112674" y="3959692"/>
            <a:ext cx="178389" cy="743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0742" y="5570200"/>
            <a:ext cx="490485" cy="57966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38620" y="5608579"/>
            <a:ext cx="445324" cy="513836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14" y="6160583"/>
            <a:ext cx="414336" cy="414336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4836021" y="6161036"/>
            <a:ext cx="1136634" cy="503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4540552" y="6563510"/>
            <a:ext cx="2399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1994 </a:t>
            </a:r>
            <a:r>
              <a:rPr lang="en-US" sz="800" strike="sngStrike" dirty="0"/>
              <a:t>CARL-BENZ-STRAAE </a:t>
            </a:r>
            <a:r>
              <a:rPr lang="en-US" sz="800" strike="sngStrike" dirty="0" err="1"/>
              <a:t>cheryytr</a:t>
            </a:r>
            <a:r>
              <a:rPr lang="en-US" sz="800" strike="sngStrike" dirty="0"/>
              <a:t> fiat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3120026" y="6404513"/>
            <a:ext cx="4172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Chevy Chare and Curly Hair women/boss </a:t>
            </a:r>
            <a:r>
              <a:rPr lang="en-US" dirty="0"/>
              <a:t>IPX CHEKPON CHAELI</a:t>
            </a:r>
            <a:r>
              <a:rPr lang="en-US" sz="800" strike="sngStrike" dirty="0"/>
              <a:t>(store)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41069" y="3516460"/>
            <a:ext cx="2954298" cy="15860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3327517" y="3308985"/>
            <a:ext cx="2904693" cy="1856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7113270" y="3611667"/>
            <a:ext cx="2611618" cy="206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7175362" y="3438353"/>
            <a:ext cx="2447951" cy="584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096000" y="2001646"/>
            <a:ext cx="1242965" cy="352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Picture 14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924" y="1573700"/>
            <a:ext cx="407933" cy="51420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720355" y="1693175"/>
            <a:ext cx="894918" cy="566172"/>
          </a:xfrm>
          <a:prstGeom prst="rect">
            <a:avLst/>
          </a:prstGeom>
        </p:spPr>
      </p:pic>
      <p:cxnSp>
        <p:nvCxnSpPr>
          <p:cNvPr id="146" name="Straight Arrow Connector 145"/>
          <p:cNvCxnSpPr/>
          <p:nvPr/>
        </p:nvCxnSpPr>
        <p:spPr>
          <a:xfrm flipH="1">
            <a:off x="5558713" y="2104612"/>
            <a:ext cx="3008465" cy="26352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8709866" y="1355757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9-5 Fintech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483403" y="1555972"/>
            <a:ext cx="1311620" cy="703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8511197" y="1107815"/>
            <a:ext cx="27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SQ.MATHEW.</a:t>
            </a:r>
            <a:r>
              <a:rPr lang="en-US" sz="800" strike="sngStrike" dirty="0" err="1"/>
              <a:t>cococ</a:t>
            </a:r>
            <a:endParaRPr lang="en-US" sz="800" strike="sngStrike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45944" y="1156849"/>
            <a:ext cx="1542571" cy="1184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TextBox 151"/>
          <p:cNvSpPr txBox="1"/>
          <p:nvPr/>
        </p:nvSpPr>
        <p:spPr>
          <a:xfrm>
            <a:off x="68779" y="762917"/>
            <a:ext cx="225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CPVA.SQ.</a:t>
            </a:r>
            <a:r>
              <a:rPr lang="en-US" sz="800" strike="sngStrike" dirty="0" err="1"/>
              <a:t>bibm.damiler.apple</a:t>
            </a:r>
            <a:r>
              <a:rPr lang="en-US" dirty="0" err="1"/>
              <a:t>.</a:t>
            </a:r>
            <a:r>
              <a:rPr lang="en-US" sz="800" strike="sngStrike" dirty="0" err="1"/>
              <a:t>davison</a:t>
            </a:r>
            <a:endParaRPr lang="en-US" sz="800" strike="sngStrike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500" y="864594"/>
            <a:ext cx="711917" cy="711917"/>
          </a:xfrm>
          <a:prstGeom prst="rect">
            <a:avLst/>
          </a:prstGeom>
        </p:spPr>
      </p:pic>
      <p:sp>
        <p:nvSpPr>
          <p:cNvPr id="155" name="TextBox 154"/>
          <p:cNvSpPr txBox="1"/>
          <p:nvPr/>
        </p:nvSpPr>
        <p:spPr>
          <a:xfrm>
            <a:off x="2339189" y="1537886"/>
            <a:ext cx="11128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41.JYLE: </a:t>
            </a:r>
          </a:p>
          <a:p>
            <a:r>
              <a:rPr lang="en-US" sz="800" strike="sngStrike" dirty="0"/>
              <a:t>go to north lake </a:t>
            </a:r>
            <a:r>
              <a:rPr lang="en-US" sz="800" strike="sngStrike" dirty="0" err="1"/>
              <a:t>tahoe</a:t>
            </a:r>
            <a:endParaRPr lang="en-US" sz="800" strike="sngStrike" dirty="0"/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2732458" y="1571201"/>
            <a:ext cx="355959" cy="36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17862" y="3383019"/>
            <a:ext cx="2954298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16370" y="1888539"/>
            <a:ext cx="380601" cy="704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31825" y="4155271"/>
            <a:ext cx="380601" cy="7040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11" y="3959692"/>
            <a:ext cx="967760" cy="145957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646" y="3759219"/>
            <a:ext cx="25138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KING.!AUSCHIWTZ.NAME CHAN</a:t>
            </a:r>
            <a:r>
              <a:rPr lang="en-US" sz="800" strike="sngStrike" dirty="0"/>
              <a:t>E(free pizza, hacky sack</a:t>
            </a:r>
            <a:r>
              <a:rPr lang="en-US" sz="800" dirty="0"/>
              <a:t>)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138835" y="3690481"/>
            <a:ext cx="49084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TORT-2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715210" y="1900048"/>
            <a:ext cx="298038" cy="31573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9575079" y="1693175"/>
            <a:ext cx="597081" cy="80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05510" y="3512760"/>
            <a:ext cx="2723240" cy="16486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779" y="1124427"/>
            <a:ext cx="581867" cy="2052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35984" y="5440542"/>
            <a:ext cx="575497" cy="301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60545" y="5457864"/>
            <a:ext cx="13997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0.001 send </a:t>
            </a:r>
            <a:r>
              <a:rPr lang="en-US" sz="800" strike="sngStrike" dirty="0" err="1"/>
              <a:t>documetns</a:t>
            </a:r>
            <a:r>
              <a:rPr lang="en-US" sz="800" strike="sngStrike" dirty="0"/>
              <a:t>/email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56528" y="5352348"/>
            <a:ext cx="2818834" cy="15032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9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" y="2208912"/>
            <a:ext cx="2324100" cy="19716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" y="822363"/>
            <a:ext cx="813787" cy="10864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98" y="822362"/>
            <a:ext cx="1086449" cy="10864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53" y="4856320"/>
            <a:ext cx="1729740" cy="9729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364" y="2208912"/>
            <a:ext cx="5866448" cy="390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10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" y="2227792"/>
            <a:ext cx="5454356" cy="2995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91640" y="17945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27792"/>
            <a:ext cx="5318330" cy="299538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0" y="1032573"/>
            <a:ext cx="771845" cy="94660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37160" y="1032573"/>
            <a:ext cx="1360170" cy="11312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1470" y="957612"/>
            <a:ext cx="1360170" cy="11312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691640" y="1303020"/>
            <a:ext cx="4606290" cy="181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514648">
            <a:off x="2676658" y="1689368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Roth.ibm.damiler.*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31072" y="1242519"/>
            <a:ext cx="401272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SQ.VIRIGNA.FEDARAL.DEFAUT.WOMEN</a:t>
            </a:r>
          </a:p>
          <a:p>
            <a:r>
              <a:rPr lang="en-US" sz="1000" strike="sngStrike" dirty="0"/>
              <a:t>“If I catch a man or IBM </a:t>
            </a:r>
            <a:r>
              <a:rPr lang="en-US" sz="1000" strike="sngStrike" dirty="0" err="1"/>
              <a:t>employe</a:t>
            </a:r>
            <a:r>
              <a:rPr lang="en-US" sz="1000" strike="sngStrike" dirty="0"/>
              <a:t> using </a:t>
            </a:r>
            <a:r>
              <a:rPr lang="en-US" sz="1000" strike="sngStrike" dirty="0" err="1"/>
              <a:t>pronogy</a:t>
            </a:r>
            <a:r>
              <a:rPr lang="en-US" sz="1000" strike="sngStrike" dirty="0"/>
              <a:t> on IBM </a:t>
            </a:r>
            <a:r>
              <a:rPr lang="en-US" sz="1000" strike="sngStrike" dirty="0" err="1"/>
              <a:t>comptuers</a:t>
            </a:r>
            <a:r>
              <a:rPr lang="en-US" sz="1000" strike="sngStrike" dirty="0"/>
              <a:t>; Mantra”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016" y="785493"/>
            <a:ext cx="2734174" cy="1442299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691640" y="1919627"/>
            <a:ext cx="2960370" cy="709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704365" y="1789005"/>
            <a:ext cx="3655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(delta).</a:t>
            </a:r>
            <a:r>
              <a:rPr lang="en-US" dirty="0" err="1"/>
              <a:t>calc.QUEEN.CPVA.VIRGINA.SQ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53630" y="950259"/>
            <a:ext cx="2729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!BLACK.(DEFAULT).WOMEN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652010" y="1919627"/>
            <a:ext cx="1248116" cy="16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31470" y="5519202"/>
            <a:ext cx="10993084" cy="1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424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416" y="1686363"/>
            <a:ext cx="1139353" cy="11393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782" y="2527173"/>
            <a:ext cx="2619375" cy="174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70" y="2508123"/>
            <a:ext cx="2590800" cy="17621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5117782" y="2331720"/>
            <a:ext cx="3088958" cy="23660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5268" y="2508123"/>
            <a:ext cx="3316245" cy="188099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518" y="2743200"/>
            <a:ext cx="2400300" cy="1905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64581" y="1563624"/>
            <a:ext cx="3410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  <a:r>
              <a:rPr lang="en-US" strike="sngStrike" dirty="0"/>
              <a:t>.</a:t>
            </a:r>
            <a:r>
              <a:rPr lang="en-US" strike="sngStrike" dirty="0" err="1"/>
              <a:t>emea</a:t>
            </a:r>
            <a:r>
              <a:rPr lang="en-US" dirty="0"/>
              <a:t>.!HOMCEI:JOERG</a:t>
            </a:r>
          </a:p>
          <a:p>
            <a:r>
              <a:rPr lang="en-US" dirty="0" err="1"/>
              <a:t>PENTAGON.</a:t>
            </a:r>
            <a:r>
              <a:rPr lang="en-US" strike="sngStrike" dirty="0" err="1"/>
              <a:t>us.High</a:t>
            </a:r>
            <a:r>
              <a:rPr lang="en-US" strike="sngStrike" dirty="0"/>
              <a:t> at Park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75268" y="1886789"/>
            <a:ext cx="394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Town Level x/y </a:t>
            </a:r>
            <a:r>
              <a:rPr lang="en-US" dirty="0" err="1"/>
              <a:t>CPVA.</a:t>
            </a:r>
            <a:r>
              <a:rPr lang="en-US" strike="sngStrike" dirty="0" err="1"/>
              <a:t>ext.apple.davidson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2364581" y="2256121"/>
            <a:ext cx="5636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178958" y="1429256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iForget.iWatch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8039099" y="1322413"/>
            <a:ext cx="1274708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  <a:r>
              <a:rPr lang="en-US" dirty="0"/>
              <a:t>[]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725930" y="505206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EVIDENCE</a:t>
            </a:r>
          </a:p>
        </p:txBody>
      </p:sp>
      <p:sp>
        <p:nvSpPr>
          <p:cNvPr id="21" name="Oval 20"/>
          <p:cNvSpPr/>
          <p:nvPr/>
        </p:nvSpPr>
        <p:spPr>
          <a:xfrm>
            <a:off x="2864383" y="5052060"/>
            <a:ext cx="388620" cy="458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75813" y="5286018"/>
            <a:ext cx="251460" cy="1793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20" idx="1"/>
          </p:cNvCxnSpPr>
          <p:nvPr/>
        </p:nvCxnSpPr>
        <p:spPr>
          <a:xfrm>
            <a:off x="1725930" y="5236726"/>
            <a:ext cx="20574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99" y="4930801"/>
            <a:ext cx="1092589" cy="61185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725930" y="5909310"/>
            <a:ext cx="780746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93177" y="4648200"/>
            <a:ext cx="120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“Member”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502199" y="4576173"/>
            <a:ext cx="1680591" cy="90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725930" y="4713029"/>
            <a:ext cx="780746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913813" y="5375672"/>
            <a:ext cx="671979" cy="215444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Auschwitz</a:t>
            </a:r>
            <a:r>
              <a:rPr lang="en-US" sz="800" dirty="0"/>
              <a:t>[]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913813" y="2347829"/>
            <a:ext cx="9941730" cy="2126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775130" y="1175251"/>
            <a:ext cx="6020934" cy="12733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993982" y="6137909"/>
            <a:ext cx="99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Member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979670" y="6177605"/>
            <a:ext cx="719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HOCME:IS-A-BELL (10c </a:t>
            </a:r>
            <a:r>
              <a:rPr lang="en-US" dirty="0" err="1"/>
              <a:t>cisoc</a:t>
            </a:r>
            <a:r>
              <a:rPr lang="en-US" dirty="0"/>
              <a:t> </a:t>
            </a:r>
            <a:r>
              <a:rPr lang="en-US" dirty="0" err="1"/>
              <a:t>montring</a:t>
            </a:r>
            <a:r>
              <a:rPr lang="en-US" dirty="0"/>
              <a:t>) </a:t>
            </a:r>
            <a:r>
              <a:rPr lang="en-US" dirty="0" err="1"/>
              <a:t>steve</a:t>
            </a:r>
            <a:r>
              <a:rPr lang="en-US" dirty="0"/>
              <a:t> jobs death </a:t>
            </a:r>
            <a:r>
              <a:rPr lang="en-US" b="1" dirty="0"/>
              <a:t>at park </a:t>
            </a:r>
            <a:r>
              <a:rPr lang="en-US" dirty="0" err="1"/>
              <a:t>ceramoney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186503" y="605246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!High</a:t>
            </a:r>
          </a:p>
        </p:txBody>
      </p:sp>
      <p:cxnSp>
        <p:nvCxnSpPr>
          <p:cNvPr id="40" name="Straight Connector 39"/>
          <p:cNvCxnSpPr>
            <a:stCxn id="37" idx="1"/>
            <a:endCxn id="37" idx="3"/>
          </p:cNvCxnSpPr>
          <p:nvPr/>
        </p:nvCxnSpPr>
        <p:spPr>
          <a:xfrm>
            <a:off x="4979670" y="6362271"/>
            <a:ext cx="7194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993982" y="6177605"/>
            <a:ext cx="1123800" cy="3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31007" y="6177605"/>
            <a:ext cx="562975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J-10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69855" y="6153268"/>
            <a:ext cx="8131882" cy="382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823710" y="4870987"/>
            <a:ext cx="1383030" cy="10169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052310" y="5375672"/>
            <a:ext cx="126648" cy="16697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995160" y="5442762"/>
            <a:ext cx="183798" cy="2105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737157" y="5096441"/>
            <a:ext cx="55093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HOCEM:IS-a-BELL</a:t>
            </a:r>
            <a:r>
              <a:rPr lang="en-US" sz="800" strike="sngStrike" dirty="0"/>
              <a:t>(10c, </a:t>
            </a:r>
            <a:r>
              <a:rPr lang="en-US" sz="800" strike="sngStrike" dirty="0" err="1"/>
              <a:t>cismon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montroin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maanger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italain</a:t>
            </a:r>
            <a:r>
              <a:rPr lang="en-US" sz="800" strike="sngStrike" dirty="0"/>
              <a:t> 250lbs: !</a:t>
            </a:r>
            <a:r>
              <a:rPr lang="en-US" sz="800" strike="sngStrike" dirty="0" err="1"/>
              <a:t>smalrt</a:t>
            </a:r>
            <a:r>
              <a:rPr lang="en-US" dirty="0"/>
              <a:t>)</a:t>
            </a:r>
          </a:p>
          <a:p>
            <a:r>
              <a:rPr lang="en-US" strike="sngStrike" dirty="0" err="1"/>
              <a:t>steve</a:t>
            </a:r>
            <a:r>
              <a:rPr lang="en-US" strike="sngStrike" dirty="0"/>
              <a:t> jobs death at park ceremony black shirt </a:t>
            </a:r>
            <a:r>
              <a:rPr lang="en-US" strike="sngStrike" dirty="0" err="1"/>
              <a:t>engeineres</a:t>
            </a:r>
            <a:endParaRPr lang="en-US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7280031" y="5281329"/>
            <a:ext cx="595237" cy="138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1604" y="4795828"/>
            <a:ext cx="3208164" cy="114897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33613" y="4784939"/>
            <a:ext cx="3208164" cy="114897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4493477" y="4870987"/>
            <a:ext cx="820041" cy="1038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036206" y="5581493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other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31631" y="1322413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455" y="1869819"/>
            <a:ext cx="412176" cy="123358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26" y="1847206"/>
            <a:ext cx="506290" cy="706141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117231" y="1886789"/>
            <a:ext cx="2132571" cy="774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57458" y="154741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7231" y="3163217"/>
            <a:ext cx="3841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 HOMICE:TRANVESTI:!41</a:t>
            </a:r>
          </a:p>
          <a:p>
            <a:r>
              <a:rPr lang="en-US" sz="900" strike="sngStrike" dirty="0" err="1"/>
              <a:t>Doppel</a:t>
            </a:r>
            <a:r>
              <a:rPr lang="en-US" sz="900" strike="sngStrike" dirty="0"/>
              <a:t> heart !fag;!blond;buneeete:wife:3:30;=24mintes </a:t>
            </a:r>
            <a:r>
              <a:rPr lang="en-US" sz="900" strike="sngStrike" dirty="0" err="1"/>
              <a:t>cannto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coum</a:t>
            </a:r>
            <a:r>
              <a:rPr lang="en-US" sz="900" strike="sngStrike" dirty="0"/>
              <a:t>; blond; </a:t>
            </a:r>
          </a:p>
          <a:p>
            <a:r>
              <a:rPr lang="en-US" sz="900" strike="sngStrike" dirty="0" err="1"/>
              <a:t>Dopepl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ehare</a:t>
            </a:r>
            <a:r>
              <a:rPr lang="en-US" sz="900" strike="sngStrike" dirty="0"/>
              <a:t> !fag:</a:t>
            </a:r>
          </a:p>
          <a:p>
            <a:r>
              <a:rPr lang="en-US" sz="900" dirty="0"/>
              <a:t>HOCME:TRANVIEST:41</a:t>
            </a:r>
          </a:p>
          <a:p>
            <a:r>
              <a:rPr lang="en-US" sz="900" dirty="0" err="1"/>
              <a:t>HCOEI:JSEUE:mexicon</a:t>
            </a:r>
            <a:endParaRPr lang="en-US" sz="900" dirty="0"/>
          </a:p>
          <a:p>
            <a:r>
              <a:rPr lang="en-US" sz="900" dirty="0"/>
              <a:t>MATHE: they killed </a:t>
            </a:r>
            <a:r>
              <a:rPr lang="en-US" sz="900" dirty="0" err="1"/>
              <a:t>hime</a:t>
            </a:r>
            <a:r>
              <a:rPr lang="en-US" sz="900" dirty="0"/>
              <a:t> 2001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1363" y="3086791"/>
            <a:ext cx="1769111" cy="12733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126" y="1668519"/>
            <a:ext cx="248232" cy="248232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66" idx="3"/>
          </p:cNvCxnSpPr>
          <p:nvPr/>
        </p:nvCxnSpPr>
        <p:spPr>
          <a:xfrm>
            <a:off x="1017227" y="1732084"/>
            <a:ext cx="1051542" cy="615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257095" y="1231222"/>
            <a:ext cx="2858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CHEKCPONSC(</a:t>
            </a:r>
            <a:r>
              <a:rPr lang="en-US" sz="800" strike="sngStrike" dirty="0" err="1"/>
              <a:t>angla,paticsl</a:t>
            </a:r>
            <a:r>
              <a:rPr lang="en-US" sz="800" strike="sngStrike" dirty="0"/>
              <a:t>; </a:t>
            </a:r>
            <a:r>
              <a:rPr lang="en-US" sz="800" dirty="0"/>
              <a:t>KOCHEMNA </a:t>
            </a:r>
            <a:r>
              <a:rPr lang="en-US" sz="800" strike="sngStrike" dirty="0"/>
              <a:t>services delivery boxes)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87923" y="926357"/>
            <a:ext cx="756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!CPVA( </a:t>
            </a:r>
            <a:r>
              <a:rPr lang="en-US" dirty="0" err="1"/>
              <a:t>platterfpuss:HOMCE:NANA</a:t>
            </a:r>
            <a:r>
              <a:rPr lang="en-US" dirty="0"/>
              <a:t>, daddy longlegs; </a:t>
            </a:r>
            <a:r>
              <a:rPr lang="en-US" dirty="0" err="1"/>
              <a:t>PENGATON:HOMCE:joerg</a:t>
            </a:r>
            <a:r>
              <a:rPr lang="en-US" dirty="0"/>
              <a:t>; 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0297" y="729709"/>
            <a:ext cx="1635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dirty="0"/>
              <a:t>CPVA.LEVEL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37500" y="1585625"/>
            <a:ext cx="1769111" cy="14169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656492" y="1869819"/>
            <a:ext cx="691662" cy="1049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59610" y="4762265"/>
            <a:ext cx="3667134" cy="11083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29416" y="6078389"/>
            <a:ext cx="157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radio </a:t>
            </a:r>
            <a:r>
              <a:rPr lang="en-US" strike="sngStrike" dirty="0" err="1"/>
              <a:t>interutps</a:t>
            </a:r>
            <a:endParaRPr lang="en-US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110324" y="5870606"/>
            <a:ext cx="1186159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MATHEW: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03915" y="6294277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HOMCIE:TRANVESTIO.INT.IPX 2001</a:t>
            </a:r>
          </a:p>
          <a:p>
            <a:r>
              <a:rPr lang="en-US" sz="800" dirty="0"/>
              <a:t>HOMICEP:MAYOR: INT.IPX 2000</a:t>
            </a:r>
          </a:p>
          <a:p>
            <a:r>
              <a:rPr lang="en-US" sz="800" dirty="0"/>
              <a:t>HOMICE:ITALIE:20 INT.IPX 2010</a:t>
            </a:r>
          </a:p>
          <a:p>
            <a:r>
              <a:rPr lang="en-US" sz="800" dirty="0"/>
              <a:t>HOMICE:GHOST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appel.craig.mother</a:t>
            </a:r>
            <a:r>
              <a:rPr lang="en-US" sz="800" dirty="0"/>
              <a:t>) 2005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3502199" y="1563624"/>
            <a:ext cx="840295" cy="353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516600" y="1903115"/>
            <a:ext cx="1868122" cy="221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3684270" y="1099041"/>
            <a:ext cx="1433512" cy="7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831658" y="762277"/>
            <a:ext cx="174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 HOMCE:?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5737039" y="822362"/>
            <a:ext cx="776629" cy="290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611" y="785381"/>
            <a:ext cx="1212952" cy="90854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7641547" y="1648575"/>
            <a:ext cx="21515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City of Compton: (Delta) Santa Clara, </a:t>
            </a:r>
            <a:r>
              <a:rPr lang="en-US" sz="800" strike="sngStrike" dirty="0" err="1"/>
              <a:t>Cupterino</a:t>
            </a:r>
            <a:endParaRPr lang="en-US" sz="8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7610855" y="1765610"/>
            <a:ext cx="38058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</a:t>
            </a:r>
            <a:r>
              <a:rPr lang="en-US" dirty="0"/>
              <a:t> NAMCE CHANGE</a:t>
            </a:r>
            <a:r>
              <a:rPr lang="en-US" strike="sngStrike" dirty="0"/>
              <a:t>(free pizza)</a:t>
            </a:r>
          </a:p>
          <a:p>
            <a:r>
              <a:rPr lang="en-US" sz="800" strike="sngStrike" dirty="0"/>
              <a:t>Jason </a:t>
            </a:r>
            <a:r>
              <a:rPr lang="en-US" sz="800" strike="sngStrike" dirty="0" err="1"/>
              <a:t>Petersson</a:t>
            </a:r>
            <a:r>
              <a:rPr lang="en-US" sz="800" strike="sngStrike" dirty="0"/>
              <a:t>, FEDERAL GERMAN KICKBOXING CHANGIN.VIRIGNA.MARY.!STANFORD</a:t>
            </a:r>
          </a:p>
        </p:txBody>
      </p:sp>
    </p:spTree>
    <p:extLst>
      <p:ext uri="{BB962C8B-B14F-4D97-AF65-F5344CB8AC3E}">
        <p14:creationId xmlns:p14="http://schemas.microsoft.com/office/powerpoint/2010/main" val="3094729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1540" y="1291409"/>
            <a:ext cx="1647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JFK(000.tw.pns)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469" y="1285816"/>
            <a:ext cx="661101" cy="4399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4740" y="1356417"/>
            <a:ext cx="13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High at park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84614" y="1285816"/>
            <a:ext cx="3670809" cy="459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045084" y="1294623"/>
            <a:ext cx="594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WORTH. 000.tw.pns.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).JOHNSON, Philip Architect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34890" y="1965960"/>
            <a:ext cx="67918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11"/>
            </a:pPr>
            <a:r>
              <a:rPr lang="en-US" dirty="0"/>
              <a:t>oy </a:t>
            </a:r>
            <a:r>
              <a:rPr lang="en-US" dirty="0" err="1"/>
              <a:t>india</a:t>
            </a:r>
            <a:r>
              <a:rPr lang="en-US" dirty="0"/>
              <a:t> </a:t>
            </a:r>
            <a:r>
              <a:rPr lang="en-US" dirty="0" err="1"/>
              <a:t>webpsher</a:t>
            </a:r>
            <a:r>
              <a:rPr lang="en-US" dirty="0"/>
              <a:t> port CPVA open </a:t>
            </a:r>
            <a:r>
              <a:rPr lang="en-US" dirty="0" err="1"/>
              <a:t>india</a:t>
            </a:r>
            <a:r>
              <a:rPr lang="en-US" dirty="0"/>
              <a:t> </a:t>
            </a:r>
            <a:r>
              <a:rPr lang="en-US" dirty="0" err="1"/>
              <a:t>hoeh</a:t>
            </a:r>
            <a:r>
              <a:rPr lang="en-US" dirty="0"/>
              <a:t>(</a:t>
            </a:r>
            <a:r>
              <a:rPr lang="en-US" dirty="0" err="1"/>
              <a:t>micehala</a:t>
            </a:r>
            <a:r>
              <a:rPr lang="en-US" dirty="0"/>
              <a:t>) air penis</a:t>
            </a:r>
          </a:p>
          <a:p>
            <a:pPr marL="342900" indent="-342900">
              <a:buAutoNum type="arabicPlain" startAt="2012"/>
            </a:pPr>
            <a:r>
              <a:rPr lang="en-US" dirty="0"/>
              <a:t>200/m 2pac beat </a:t>
            </a:r>
            <a:r>
              <a:rPr lang="en-US" dirty="0" err="1"/>
              <a:t>ou</a:t>
            </a:r>
            <a:r>
              <a:rPr lang="en-US" dirty="0"/>
              <a:t> up $1 shot;  PARK</a:t>
            </a:r>
          </a:p>
          <a:p>
            <a:pPr marL="342900" indent="-342900">
              <a:buAutoNum type="arabicPlain" startAt="2012"/>
            </a:pP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 park</a:t>
            </a:r>
            <a:r>
              <a:rPr lang="en-US" dirty="0"/>
              <a:t>, !</a:t>
            </a:r>
            <a:r>
              <a:rPr lang="en-US" dirty="0" err="1"/>
              <a:t>stanfore</a:t>
            </a:r>
            <a:r>
              <a:rPr lang="en-US" dirty="0"/>
              <a:t>. </a:t>
            </a:r>
            <a:r>
              <a:rPr lang="en-US" dirty="0" err="1"/>
              <a:t>GARP.phil</a:t>
            </a:r>
            <a:r>
              <a:rPr lang="en-US" dirty="0"/>
              <a:t>(</a:t>
            </a:r>
            <a:r>
              <a:rPr lang="en-US" dirty="0" err="1"/>
              <a:t>kim</a:t>
            </a:r>
            <a:r>
              <a:rPr lang="en-US" dirty="0"/>
              <a:t>).IPX</a:t>
            </a:r>
          </a:p>
          <a:p>
            <a:pPr marL="342900" indent="-342900">
              <a:buAutoNum type="arabicPlain" startAt="2012"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2587" y="1745458"/>
            <a:ext cx="66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99496" y="1970720"/>
            <a:ext cx="6127253" cy="9011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715000" y="2114790"/>
            <a:ext cx="56464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772150" y="2446020"/>
            <a:ext cx="3726180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5852160" y="2686050"/>
            <a:ext cx="3897630" cy="102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55423" y="3198851"/>
            <a:ext cx="6526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2013    </a:t>
            </a:r>
            <a:r>
              <a:rPr lang="en-US" dirty="0" err="1"/>
              <a:t>thaos</a:t>
            </a:r>
            <a:r>
              <a:rPr lang="en-US" dirty="0"/>
              <a:t>-id-</a:t>
            </a:r>
            <a:r>
              <a:rPr lang="en-US" dirty="0" err="1"/>
              <a:t>sieters</a:t>
            </a:r>
            <a:r>
              <a:rPr lang="en-US" dirty="0"/>
              <a:t>: </a:t>
            </a:r>
            <a:r>
              <a:rPr lang="en-US" dirty="0" err="1"/>
              <a:t>wyland</a:t>
            </a:r>
            <a:r>
              <a:rPr lang="en-US" dirty="0"/>
              <a:t> v2.FBI:KIDNAPPIG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99496" y="3468232"/>
            <a:ext cx="1931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HOMCI:SUNSTORK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5715000" y="3383517"/>
            <a:ext cx="2301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545217" y="3151122"/>
            <a:ext cx="5816204" cy="686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523205" y="1807252"/>
            <a:ext cx="901480" cy="2030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088426" y="4434390"/>
            <a:ext cx="7771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PETNGON.emiea.HOMCE:JOERS</a:t>
            </a:r>
            <a:r>
              <a:rPr lang="en-US" dirty="0"/>
              <a:t>: guy 10c walking to tree  2014 </a:t>
            </a:r>
            <a:r>
              <a:rPr lang="en-US" dirty="0" err="1"/>
              <a:t>csisom.montirong</a:t>
            </a:r>
            <a:endParaRPr lang="en-US" dirty="0"/>
          </a:p>
          <a:p>
            <a:r>
              <a:rPr lang="en-US" dirty="0"/>
              <a:t>2015 </a:t>
            </a:r>
            <a:r>
              <a:rPr lang="en-US" dirty="0" err="1"/>
              <a:t>Decmeober</a:t>
            </a:r>
            <a:r>
              <a:rPr lang="en-US" dirty="0"/>
              <a:t> </a:t>
            </a:r>
            <a:r>
              <a:rPr lang="en-US" dirty="0" err="1"/>
              <a:t>gjy</a:t>
            </a:r>
            <a:r>
              <a:rPr lang="en-US" dirty="0"/>
              <a:t> walking to tree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049388" y="4194810"/>
            <a:ext cx="10780661" cy="11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68859" y="5075670"/>
            <a:ext cx="10993084" cy="1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50274" y="4203324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HOMCEI:IS-A-BELL</a:t>
            </a:r>
            <a:r>
              <a:rPr lang="en-US" strike="sngStrike" dirty="0"/>
              <a:t>(10c)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68859" y="4273302"/>
            <a:ext cx="10780661" cy="686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032948" y="1295168"/>
            <a:ext cx="6704436" cy="4938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968859" y="5832257"/>
            <a:ext cx="10993084" cy="1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471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32" y="2126932"/>
            <a:ext cx="2733675" cy="1666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463" y="2247900"/>
            <a:ext cx="1655446" cy="123998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79725" y="1878568"/>
            <a:ext cx="335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Simens</a:t>
            </a:r>
            <a:r>
              <a:rPr lang="en-US" strike="sngStrike" dirty="0"/>
              <a:t>, </a:t>
            </a:r>
            <a:r>
              <a:rPr lang="en-US" strike="sngStrike" dirty="0" err="1"/>
              <a:t>Nixford</a:t>
            </a:r>
            <a:r>
              <a:rPr lang="en-US" strike="sngStrike" dirty="0"/>
              <a:t>, </a:t>
            </a:r>
            <a:r>
              <a:rPr lang="en-US" strike="sngStrike" dirty="0" err="1"/>
              <a:t>Bomation</a:t>
            </a:r>
            <a:r>
              <a:rPr lang="en-US" strike="sngStrike" dirty="0"/>
              <a:t>, Gould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94422" y="1312528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NIXON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094422" y="1681860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27163" y="1285816"/>
            <a:ext cx="22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.CHECKPONIT CHALRIE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1094422" y="3748912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46570" y="2063234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TENNIS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157" y="2432565"/>
            <a:ext cx="1206082" cy="105532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846570" y="2063234"/>
            <a:ext cx="1703070" cy="1424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31412" y="2120138"/>
            <a:ext cx="1703070" cy="14246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721762" y="1686925"/>
            <a:ext cx="7484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JUTTA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35012" y="1705051"/>
            <a:ext cx="180177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strike="sngStrike" dirty="0">
                <a:solidFill>
                  <a:schemeClr val="bg1"/>
                </a:solidFill>
              </a:rPr>
              <a:t>JUT: </a:t>
            </a:r>
            <a:r>
              <a:rPr lang="en-US" b="1" strike="sngStrike" dirty="0" err="1">
                <a:solidFill>
                  <a:schemeClr val="bg1"/>
                </a:solidFill>
              </a:rPr>
              <a:t>tranl</a:t>
            </a:r>
            <a:r>
              <a:rPr lang="en-US" b="1" strike="sngStrike" dirty="0">
                <a:solidFill>
                  <a:schemeClr val="bg1"/>
                </a:solidFill>
              </a:rPr>
              <a:t>. GOOD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271" y="2430199"/>
            <a:ext cx="840733" cy="4723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411" y="2773327"/>
            <a:ext cx="337185" cy="45015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8092440" y="1889717"/>
            <a:ext cx="1458197" cy="1108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130271" y="2126932"/>
            <a:ext cx="1133869" cy="136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017419" y="2247900"/>
            <a:ext cx="1122178" cy="1238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96027" y="2312795"/>
            <a:ext cx="2760266" cy="1133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00358" y="2194169"/>
            <a:ext cx="2267506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825" y="2457269"/>
            <a:ext cx="289546" cy="43511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5886450" y="2430199"/>
            <a:ext cx="834390" cy="402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7749" y="21605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131005" y="22726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015340" y="2824889"/>
            <a:ext cx="7180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Give me whole bag, ill suck you dick</a:t>
            </a:r>
          </a:p>
          <a:p>
            <a:r>
              <a:rPr lang="en-US" sz="800" strike="sngStrike" dirty="0" err="1"/>
              <a:t>Damiler</a:t>
            </a:r>
            <a:r>
              <a:rPr lang="en-US" sz="800" strike="sngStrike" dirty="0"/>
              <a:t> AG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015340" y="2228860"/>
            <a:ext cx="475108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01" y="3929701"/>
            <a:ext cx="1655446" cy="1239987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31412" y="3944654"/>
            <a:ext cx="2267506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19019" y="4009025"/>
            <a:ext cx="571429" cy="37142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131005" y="3911875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May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094422" y="4295296"/>
            <a:ext cx="33970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SQ.INT.VIRGINA.MVARY.!JOEHPSE</a:t>
            </a:r>
          </a:p>
          <a:p>
            <a:r>
              <a:rPr lang="en-US" sz="800" dirty="0"/>
              <a:t>		0.1 HOCME:KYSTAL.!JOESPHE.SQ</a:t>
            </a:r>
          </a:p>
        </p:txBody>
      </p:sp>
      <p:cxnSp>
        <p:nvCxnSpPr>
          <p:cNvPr id="79" name="Straight Connector 78"/>
          <p:cNvCxnSpPr/>
          <p:nvPr/>
        </p:nvCxnSpPr>
        <p:spPr>
          <a:xfrm>
            <a:off x="959375" y="5353158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827863" y="1337483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Logic Analyzer; </a:t>
            </a:r>
            <a:r>
              <a:rPr lang="en-US" sz="800" strike="sngStrike" dirty="0" err="1"/>
              <a:t>Documet</a:t>
            </a:r>
            <a:r>
              <a:rPr lang="en-US" sz="800" strike="sngStrike" dirty="0"/>
              <a:t> heaters –Steve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 1990/88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325824" y="1655148"/>
            <a:ext cx="1741333" cy="401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783748" y="2578835"/>
            <a:ext cx="2079726" cy="52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457376" y="5520984"/>
            <a:ext cx="3205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HOMIE:LUX:COINTOWN:HEATER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076763" y="5488188"/>
            <a:ext cx="518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Thoms-is-dieter:nees</a:t>
            </a:r>
            <a:r>
              <a:rPr lang="en-US" dirty="0"/>
              <a:t>(HOMCE:LUX:CONTING:HEATER)</a:t>
            </a:r>
          </a:p>
        </p:txBody>
      </p:sp>
      <p:cxnSp>
        <p:nvCxnSpPr>
          <p:cNvPr id="85" name="Straight Connector 84"/>
          <p:cNvCxnSpPr>
            <a:stCxn id="83" idx="1"/>
          </p:cNvCxnSpPr>
          <p:nvPr/>
        </p:nvCxnSpPr>
        <p:spPr>
          <a:xfrm>
            <a:off x="5076763" y="5672854"/>
            <a:ext cx="22051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053696" y="5823176"/>
            <a:ext cx="2671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Island, </a:t>
            </a:r>
            <a:r>
              <a:rPr lang="en-US" sz="800" strike="sngStrike" dirty="0" err="1"/>
              <a:t>masterbasiom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thoasm</a:t>
            </a:r>
            <a:r>
              <a:rPr lang="en-US" sz="800" strike="sngStrike" dirty="0"/>
              <a:t> </a:t>
            </a:r>
            <a:r>
              <a:rPr lang="en-US" dirty="0"/>
              <a:t>!GREENSPAN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960561" y="6213775"/>
            <a:ext cx="10587038" cy="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076763" y="6007841"/>
            <a:ext cx="7034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ATOMCLOCK(HOMIE:LUX:COINTOWN:HEATER:!COMPOND INTEST TOWN)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465072" y="6290714"/>
            <a:ext cx="320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HOMIE:LUX:COINTOWN:HEATER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75193" y="5312130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Janary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10861" y="6062215"/>
            <a:ext cx="1307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Janary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7484387" y="5666316"/>
            <a:ext cx="442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 ( </a:t>
            </a:r>
            <a:r>
              <a:rPr lang="en-US" strike="sngStrike" dirty="0" err="1"/>
              <a:t>kit,cemem</a:t>
            </a:r>
            <a:r>
              <a:rPr lang="en-US" strike="sngStrike" dirty="0"/>
              <a:t> mixer; </a:t>
            </a:r>
            <a:r>
              <a:rPr lang="en-US" dirty="0"/>
              <a:t>St Francis)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342900" y="5705650"/>
            <a:ext cx="161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 HEATER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09102" y="5558594"/>
            <a:ext cx="4683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!biggie</a:t>
            </a:r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1664822" y="2674824"/>
            <a:ext cx="1764178" cy="597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V="1">
            <a:off x="4827863" y="4281207"/>
            <a:ext cx="1058587" cy="747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5386428" y="4033519"/>
            <a:ext cx="1281436" cy="22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795803" y="2196248"/>
            <a:ext cx="1640984" cy="1347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09102" y="832423"/>
            <a:ext cx="11902600" cy="59045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22" y="1005718"/>
            <a:ext cx="1647717" cy="2070261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12" y="1077152"/>
            <a:ext cx="1511184" cy="1921254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72975" y="1445205"/>
            <a:ext cx="5366621" cy="2941437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1464532" y="5129790"/>
            <a:ext cx="5037729" cy="1345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74" y="5215352"/>
            <a:ext cx="1088213" cy="108821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962" y="5306964"/>
            <a:ext cx="815391" cy="1000480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7425" y="6014380"/>
            <a:ext cx="549920" cy="41190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799" y="5235502"/>
            <a:ext cx="1059053" cy="105434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88" y="5973598"/>
            <a:ext cx="423455" cy="396077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4164330" y="6007841"/>
            <a:ext cx="841636" cy="323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288732" y="4792172"/>
            <a:ext cx="3855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January1991 </a:t>
            </a:r>
            <a:r>
              <a:rPr lang="en-US" dirty="0" err="1"/>
              <a:t>Janary</a:t>
            </a:r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New Years</a:t>
            </a:r>
          </a:p>
          <a:p>
            <a:r>
              <a:rPr lang="en-US" dirty="0"/>
              <a:t> 1</a:t>
            </a:r>
            <a:r>
              <a:rPr lang="en-US" baseline="30000" dirty="0"/>
              <a:t>st</a:t>
            </a:r>
            <a:r>
              <a:rPr lang="en-US" dirty="0"/>
              <a:t> New Years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324053" y="787045"/>
            <a:ext cx="1770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 October 3</a:t>
            </a:r>
            <a:r>
              <a:rPr lang="en-US" baseline="30000" dirty="0"/>
              <a:t>rd</a:t>
            </a:r>
            <a:endParaRPr lang="en-US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547" y="5165815"/>
            <a:ext cx="451613" cy="300528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1479259" y="5183777"/>
            <a:ext cx="312717" cy="458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1738718" y="5110539"/>
            <a:ext cx="3177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dhl</a:t>
            </a:r>
            <a:endParaRPr lang="en-US" sz="800" strike="sngStrike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881" y="5319756"/>
            <a:ext cx="855723" cy="944246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>
            <a:off x="1464532" y="5161504"/>
            <a:ext cx="4976561" cy="907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79260" y="5192180"/>
            <a:ext cx="4999112" cy="1301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3" name="Straight Connector 132"/>
          <p:cNvCxnSpPr/>
          <p:nvPr/>
        </p:nvCxnSpPr>
        <p:spPr>
          <a:xfrm flipH="1">
            <a:off x="9017419" y="4009025"/>
            <a:ext cx="195161" cy="562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/>
          <p:cNvSpPr/>
          <p:nvPr/>
        </p:nvSpPr>
        <p:spPr>
          <a:xfrm>
            <a:off x="3063240" y="3223486"/>
            <a:ext cx="445770" cy="5254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3028950" y="3387446"/>
            <a:ext cx="91440" cy="173516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2813987" y="2998406"/>
            <a:ext cx="1049487" cy="931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956379" y="3193062"/>
            <a:ext cx="666932" cy="63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0488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19" y="1005596"/>
            <a:ext cx="8126362" cy="457107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09019" y="5604791"/>
            <a:ext cx="614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0.001 !facts  </a:t>
            </a:r>
            <a:r>
              <a:rPr lang="en-US" strike="sngStrike" dirty="0" err="1"/>
              <a:t>Busienss</a:t>
            </a:r>
            <a:r>
              <a:rPr lang="en-US" strike="sngStrike" dirty="0"/>
              <a:t> Process </a:t>
            </a:r>
            <a:r>
              <a:rPr lang="en-US" strike="sngStrike" dirty="0" err="1"/>
              <a:t>Manamgen</a:t>
            </a:r>
            <a:r>
              <a:rPr lang="en-US" strike="sngStrike" dirty="0"/>
              <a:t>(BPM) data collection </a:t>
            </a:r>
          </a:p>
          <a:p>
            <a:r>
              <a:rPr lang="en-US" strike="sngStrike" dirty="0"/>
              <a:t>Soviet Union, DDR  for PAUL, China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1356852"/>
            <a:ext cx="2816942" cy="9881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GENSIS(“Adam”)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05" y="6415548"/>
            <a:ext cx="781877" cy="30322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9142405" y="6076335"/>
            <a:ext cx="1225711" cy="781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67368" y="6120581"/>
            <a:ext cx="163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Jesus	Angel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723" y="6457147"/>
            <a:ext cx="977087" cy="3097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613058" y="5927956"/>
            <a:ext cx="120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Spy vs. Spy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40" y="5981700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709292" y="5707003"/>
            <a:ext cx="2222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INTTUPS </a:t>
            </a:r>
            <a:r>
              <a:rPr lang="en-US" sz="800" strike="sngStrike" dirty="0"/>
              <a:t>!blond; </a:t>
            </a:r>
            <a:r>
              <a:rPr lang="en-US" sz="800" strike="sngStrike" dirty="0" err="1"/>
              <a:t>redhair</a:t>
            </a:r>
            <a:r>
              <a:rPr lang="en-US" sz="800" strike="sngStrike" dirty="0"/>
              <a:t> suck my dick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0897463" y="5604791"/>
            <a:ext cx="1166718" cy="1518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897463" y="5677637"/>
            <a:ext cx="1039627" cy="1284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044455" y="6251122"/>
            <a:ext cx="1039627" cy="606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826569" y="6230720"/>
            <a:ext cx="1039627" cy="606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>
            <a:endCxn id="15" idx="3"/>
          </p:cNvCxnSpPr>
          <p:nvPr/>
        </p:nvCxnSpPr>
        <p:spPr>
          <a:xfrm>
            <a:off x="8495071" y="6076335"/>
            <a:ext cx="1320432" cy="36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480822" y="4350774"/>
            <a:ext cx="3351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U-Force </a:t>
            </a:r>
            <a:r>
              <a:rPr lang="en-US" dirty="0" err="1"/>
              <a:t>opengin</a:t>
            </a:r>
            <a:r>
              <a:rPr lang="en-US" dirty="0"/>
              <a:t> presents before</a:t>
            </a:r>
          </a:p>
          <a:p>
            <a:r>
              <a:rPr lang="en-US" dirty="0"/>
              <a:t>TERMAIN:JOSEPH peek –U-FORCE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0332" y="3415320"/>
            <a:ext cx="1679937" cy="9207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838" y="5956125"/>
            <a:ext cx="1165195" cy="57803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71948" y="5891669"/>
            <a:ext cx="1740310" cy="8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0" y="5479295"/>
            <a:ext cx="2374490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CIA(</a:t>
            </a:r>
            <a:r>
              <a:rPr lang="en-US" dirty="0" err="1">
                <a:solidFill>
                  <a:schemeClr val="bg1"/>
                </a:solidFill>
              </a:rPr>
              <a:t>McCARTY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1" name="Rectangle 30"/>
          <p:cNvSpPr/>
          <p:nvPr/>
        </p:nvSpPr>
        <p:spPr>
          <a:xfrm>
            <a:off x="0" y="5294685"/>
            <a:ext cx="2344994" cy="1896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dirty="0"/>
              <a:t>Secretary of State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1729" y="4807974"/>
            <a:ext cx="14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 </a:t>
            </a:r>
          </a:p>
        </p:txBody>
      </p:sp>
      <p:sp>
        <p:nvSpPr>
          <p:cNvPr id="33" name="Oval 32"/>
          <p:cNvSpPr/>
          <p:nvPr/>
        </p:nvSpPr>
        <p:spPr>
          <a:xfrm>
            <a:off x="1578077" y="4892190"/>
            <a:ext cx="162233" cy="10491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1695449" y="4892190"/>
            <a:ext cx="169583" cy="104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1531501" y="4892134"/>
            <a:ext cx="49747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1633538" y="4781550"/>
            <a:ext cx="6191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1686490" y="4785407"/>
            <a:ext cx="6191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25459" y="4781550"/>
            <a:ext cx="6191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662692" y="4799773"/>
            <a:ext cx="6191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705547" y="4817288"/>
            <a:ext cx="61911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1538631" y="4761574"/>
            <a:ext cx="49747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37184" y="4692512"/>
            <a:ext cx="491795" cy="4175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826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965200"/>
            <a:ext cx="2133600" cy="21336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36600" y="1130300"/>
            <a:ext cx="23368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914400" y="3305963"/>
            <a:ext cx="1084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63760" y="1126047"/>
            <a:ext cx="1200040" cy="1892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21" y="1109692"/>
            <a:ext cx="2480579" cy="139532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36600" y="758842"/>
            <a:ext cx="297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1986 1</a:t>
            </a:r>
            <a:r>
              <a:rPr lang="en-US" baseline="30000" dirty="0"/>
              <a:t>st</a:t>
            </a:r>
            <a:r>
              <a:rPr lang="en-US" dirty="0"/>
              <a:t> Grade September 1st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97010" y="3385552"/>
            <a:ext cx="297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2017 1</a:t>
            </a:r>
            <a:r>
              <a:rPr lang="en-US" baseline="30000" dirty="0"/>
              <a:t>st</a:t>
            </a:r>
            <a:r>
              <a:rPr lang="en-US" dirty="0"/>
              <a:t> Grade September 1st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751725"/>
            <a:ext cx="1388553" cy="1388553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321" y="3753562"/>
            <a:ext cx="2366279" cy="133103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829300" y="4076700"/>
            <a:ext cx="19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!HOMCIDE:MAYOR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48" y="3729027"/>
            <a:ext cx="3214289" cy="111937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14400" y="5287163"/>
            <a:ext cx="10845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427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883" y="3369403"/>
            <a:ext cx="837433" cy="8374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3175486"/>
            <a:ext cx="693737" cy="1042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857" y="3175486"/>
            <a:ext cx="535532" cy="104250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41600" y="3086100"/>
            <a:ext cx="825500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308100" y="3009900"/>
            <a:ext cx="1638300" cy="13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00" y="3170367"/>
            <a:ext cx="1429946" cy="108876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742575" y="3086100"/>
            <a:ext cx="1587500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61" y="1092200"/>
            <a:ext cx="1437877" cy="150091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7858" y="343431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80757" y="1497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800100" y="2832100"/>
            <a:ext cx="10795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00100" y="4572000"/>
            <a:ext cx="107950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54200" y="1092200"/>
            <a:ext cx="2095500" cy="130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9700" y="1408798"/>
            <a:ext cx="1317282" cy="71445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651500" y="1682349"/>
            <a:ext cx="152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got u-force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22446" y="990600"/>
            <a:ext cx="1479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snikers.corny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580" y="1399545"/>
            <a:ext cx="1178402" cy="412739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V="1">
            <a:off x="6858000" y="1041400"/>
            <a:ext cx="1358900" cy="45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327900" y="990600"/>
            <a:ext cx="2215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UC </a:t>
            </a:r>
            <a:r>
              <a:rPr lang="en-US" dirty="0" err="1"/>
              <a:t>DAVIS.Post</a:t>
            </a:r>
            <a:r>
              <a:rPr lang="en-US" dirty="0"/>
              <a:t> Doctor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21" y="940310"/>
            <a:ext cx="1223962" cy="122396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07917" y="1037148"/>
            <a:ext cx="7835270" cy="1508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0" y="888177"/>
            <a:ext cx="1398538" cy="325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GENSIS(“Adam”):2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763" y="5094967"/>
            <a:ext cx="2097028" cy="129845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201068" y="5334000"/>
            <a:ext cx="3461324" cy="72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446" y="5381496"/>
            <a:ext cx="622225" cy="93503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1107282" y="5265621"/>
            <a:ext cx="1019968" cy="1748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68092" y="5440478"/>
            <a:ext cx="1558936" cy="96644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632198" y="5382242"/>
            <a:ext cx="3461324" cy="723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495058" y="5382242"/>
            <a:ext cx="3461324" cy="723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207473" y="5285758"/>
            <a:ext cx="1818432" cy="1078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889133" y="4571551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1942</a:t>
            </a:r>
          </a:p>
          <a:p>
            <a:r>
              <a:rPr lang="en-US" dirty="0"/>
              <a:t>Vs</a:t>
            </a:r>
          </a:p>
          <a:p>
            <a:r>
              <a:rPr lang="en-US" dirty="0"/>
              <a:t>1942</a:t>
            </a:r>
          </a:p>
        </p:txBody>
      </p:sp>
      <p:sp>
        <p:nvSpPr>
          <p:cNvPr id="66" name="Rectangle 65"/>
          <p:cNvSpPr/>
          <p:nvPr/>
        </p:nvSpPr>
        <p:spPr>
          <a:xfrm>
            <a:off x="4877486" y="5405406"/>
            <a:ext cx="1398538" cy="325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GENSIS(“Adam”):2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559144" y="6214877"/>
            <a:ext cx="1495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corne.snikers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1187359" y="5097194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FBI:WMD:INT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929" y="5435499"/>
            <a:ext cx="1350930" cy="917203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7927028" y="5334000"/>
            <a:ext cx="2352774" cy="982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8407061" y="4915115"/>
            <a:ext cx="4480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</a:t>
            </a:r>
            <a:r>
              <a:rPr lang="en-US" strike="sngStrike" dirty="0" err="1"/>
              <a:t>.corny.adma</a:t>
            </a:r>
            <a:r>
              <a:rPr lang="en-US" dirty="0"/>
              <a:t> (CRIMAL_CODE: </a:t>
            </a:r>
            <a:r>
              <a:rPr lang="en-US" dirty="0" err="1"/>
              <a:t>Stgb</a:t>
            </a:r>
            <a:r>
              <a:rPr lang="en-US" dirty="0"/>
              <a:t>. BPM)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8519495" y="4823194"/>
            <a:ext cx="4587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LEVEL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67822" y="5448006"/>
            <a:ext cx="718894" cy="86389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680757" y="4504961"/>
            <a:ext cx="1377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FEDEARL.GOVMENT SCHOOL UNITED NATIOSN FMILY SPHY FBI:INTERNAL:FORD </a:t>
            </a:r>
            <a:r>
              <a:rPr lang="en-US" strike="sngStrike" dirty="0"/>
              <a:t>spy IPX TERMOAN:JORPSHE </a:t>
            </a:r>
            <a:r>
              <a:rPr lang="en-US" strike="sngStrike" dirty="0" err="1"/>
              <a:t>spy:ford</a:t>
            </a:r>
            <a:r>
              <a:rPr lang="en-US" strike="sngStrike" dirty="0"/>
              <a:t>  WW2:RHEIN:MAIN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132451" y="5386742"/>
            <a:ext cx="115768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</a:p>
          <a:p>
            <a:r>
              <a:rPr lang="en-US" sz="800" strike="sngStrike" dirty="0"/>
              <a:t>Wall </a:t>
            </a:r>
            <a:r>
              <a:rPr lang="en-US" sz="800" strike="sngStrike" dirty="0" err="1"/>
              <a:t>Hopper.St</a:t>
            </a:r>
            <a:r>
              <a:rPr lang="en-US" sz="800" strike="sngStrike" dirty="0"/>
              <a:t>. Francis</a:t>
            </a:r>
          </a:p>
          <a:p>
            <a:r>
              <a:rPr lang="en-US" sz="800" strike="sngStrike" dirty="0"/>
              <a:t>DDR Wall Hopper</a:t>
            </a:r>
          </a:p>
          <a:p>
            <a:r>
              <a:rPr lang="en-US" sz="800" strike="sngStrike" dirty="0" err="1"/>
              <a:t>Ddr</a:t>
            </a:r>
            <a:r>
              <a:rPr lang="en-US" sz="800" strike="sngStrike" dirty="0"/>
              <a:t> Wall Hopper </a:t>
            </a:r>
          </a:p>
          <a:p>
            <a:r>
              <a:rPr lang="en-US" sz="800" strike="sngStrike" dirty="0" err="1"/>
              <a:t>hahah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1490731" y="4699264"/>
            <a:ext cx="31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LOUSIDNA.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hsih</a:t>
            </a:r>
            <a:r>
              <a:rPr lang="en-US" sz="800" strike="sngStrike" dirty="0"/>
              <a:t> school parent; separation)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63430" y="5260122"/>
            <a:ext cx="10973816" cy="1301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132986" y="5019588"/>
            <a:ext cx="29826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 UNVIERTY.VIRIGN.MARY</a:t>
            </a:r>
          </a:p>
          <a:p>
            <a:r>
              <a:rPr lang="en-US" dirty="0"/>
              <a:t>2023 DR.DR.PROF.ST JOEPHSE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8962" y="4766092"/>
            <a:ext cx="1994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VIRIGN.MARY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25552" y="3618984"/>
            <a:ext cx="1400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It </a:t>
            </a:r>
            <a:r>
              <a:rPr lang="en-US" strike="sngStrike" dirty="0" err="1"/>
              <a:t>wasnet</a:t>
            </a:r>
            <a:r>
              <a:rPr lang="en-US" strike="sngStrike" dirty="0"/>
              <a:t> me</a:t>
            </a:r>
          </a:p>
          <a:p>
            <a:r>
              <a:rPr lang="en-US" strike="sngStrike" dirty="0"/>
              <a:t>shaggy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529336" y="2851660"/>
            <a:ext cx="2794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Rita.Gorhvci</a:t>
            </a:r>
            <a:r>
              <a:rPr lang="en-US" strike="sngStrike" dirty="0"/>
              <a:t>(St. </a:t>
            </a:r>
            <a:r>
              <a:rPr lang="en-US" strike="sngStrike" dirty="0" err="1"/>
              <a:t>Micheal</a:t>
            </a:r>
            <a:r>
              <a:rPr lang="en-US" dirty="0"/>
              <a:t>)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140087" y="2685524"/>
            <a:ext cx="909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!IPX;HOMCEI:JESUS: </a:t>
            </a:r>
            <a:r>
              <a:rPr lang="en-US" strike="sngStrike" dirty="0" err="1"/>
              <a:t>michea</a:t>
            </a:r>
            <a:r>
              <a:rPr lang="en-US" strike="sngStrike" dirty="0"/>
              <a:t> </a:t>
            </a:r>
            <a:r>
              <a:rPr lang="en-US" strike="sngStrike" dirty="0" err="1"/>
              <a:t>heag</a:t>
            </a:r>
            <a:r>
              <a:rPr lang="en-US" strike="sngStrike" dirty="0"/>
              <a:t> buys shoes to </a:t>
            </a:r>
            <a:r>
              <a:rPr lang="en-US" strike="sngStrike" dirty="0" err="1"/>
              <a:t>overidet</a:t>
            </a:r>
            <a:r>
              <a:rPr lang="en-US" strike="sngStrike" dirty="0"/>
              <a:t> </a:t>
            </a:r>
            <a:r>
              <a:rPr lang="en-US" dirty="0"/>
              <a:t>JORDAN/LARRY.SHAQPOLICE </a:t>
            </a:r>
            <a:r>
              <a:rPr lang="en-US" strike="sngStrike" dirty="0"/>
              <a:t>and</a:t>
            </a:r>
            <a:r>
              <a:rPr lang="en-US" dirty="0"/>
              <a:t> MLK</a:t>
            </a:r>
          </a:p>
        </p:txBody>
      </p:sp>
      <p:sp>
        <p:nvSpPr>
          <p:cNvPr id="85" name="Rectangle 84"/>
          <p:cNvSpPr/>
          <p:nvPr/>
        </p:nvSpPr>
        <p:spPr>
          <a:xfrm>
            <a:off x="5576755" y="3422155"/>
            <a:ext cx="18288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shaggy it wasn't</a:t>
            </a:r>
          </a:p>
          <a:p>
            <a:r>
              <a:rPr lang="en-US" strike="sngStrike" dirty="0"/>
              <a:t> me 1994 cd maxi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85559" y="3172556"/>
            <a:ext cx="8082261" cy="1301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1922661" y="3369403"/>
            <a:ext cx="3217426" cy="58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330075" y="3618984"/>
            <a:ext cx="1847548" cy="330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3742575" y="1497683"/>
            <a:ext cx="1908925" cy="666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330075" y="3009900"/>
            <a:ext cx="2340725" cy="44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438154" y="3416218"/>
            <a:ext cx="9153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 </a:t>
            </a:r>
            <a:r>
              <a:rPr lang="en-US" dirty="0"/>
              <a:t>IPX St. Rita / </a:t>
            </a:r>
            <a:r>
              <a:rPr lang="en-US" strike="sngStrike" dirty="0"/>
              <a:t>seat </a:t>
            </a:r>
            <a:r>
              <a:rPr lang="en-US" strike="sngStrike" dirty="0" err="1"/>
              <a:t>neibhor</a:t>
            </a:r>
            <a:r>
              <a:rPr lang="en-US" strike="sngStrike" dirty="0"/>
              <a:t> 0.001 fine </a:t>
            </a:r>
            <a:r>
              <a:rPr lang="en-US" strike="sngStrike" dirty="0" err="1"/>
              <a:t>ameircna</a:t>
            </a:r>
            <a:r>
              <a:rPr lang="en-US" strike="sngStrike" dirty="0"/>
              <a:t> name   §JYLL(0.1 </a:t>
            </a:r>
            <a:r>
              <a:rPr lang="en-US" strike="sngStrike" dirty="0" err="1"/>
              <a:t>gaby</a:t>
            </a:r>
            <a:r>
              <a:rPr lang="en-US" strike="sngStrike" dirty="0"/>
              <a:t> !joe </a:t>
            </a:r>
            <a:r>
              <a:rPr lang="en-US" strike="sngStrike" dirty="0" err="1"/>
              <a:t>sexabuse</a:t>
            </a:r>
            <a:r>
              <a:rPr lang="en-US" strike="sngStrike" dirty="0"/>
              <a:t>, )</a:t>
            </a:r>
          </a:p>
          <a:p>
            <a:r>
              <a:rPr lang="en-US" dirty="0"/>
              <a:t>000.appe.davision.</a:t>
            </a:r>
            <a:r>
              <a:rPr lang="en-US" sz="800" strike="sngStrike" dirty="0"/>
              <a:t>marx9father prison xml)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7405589" y="5332689"/>
            <a:ext cx="2248814" cy="65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7557989" y="5485089"/>
            <a:ext cx="2248814" cy="65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7710389" y="5637489"/>
            <a:ext cx="2248814" cy="65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6174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299" y="2678713"/>
            <a:ext cx="650875" cy="774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100" y="2570767"/>
            <a:ext cx="850900" cy="9899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14500" y="2438400"/>
            <a:ext cx="3924300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407" y="2755894"/>
            <a:ext cx="804862" cy="80486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112000" y="2095500"/>
            <a:ext cx="160765" cy="3277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6077" y="2095500"/>
            <a:ext cx="89954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Rita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trike="sngStrike" dirty="0"/>
              <a:t>“!</a:t>
            </a:r>
            <a:r>
              <a:rPr lang="en-US" strike="sngStrike" dirty="0" err="1"/>
              <a:t>gaby</a:t>
            </a:r>
            <a:r>
              <a:rPr lang="en-US" strike="sngStrike" dirty="0"/>
              <a:t>”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43179" y="5080932"/>
            <a:ext cx="7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CINDY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43179" y="5265598"/>
            <a:ext cx="8547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American Name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559300" y="3158325"/>
            <a:ext cx="698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654800" y="3158325"/>
            <a:ext cx="838200" cy="1032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115" y="938783"/>
            <a:ext cx="2423370" cy="38682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204" y="4295060"/>
            <a:ext cx="511970" cy="51197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3560437" y="4807030"/>
            <a:ext cx="998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atari</a:t>
            </a:r>
            <a:r>
              <a:rPr lang="en-US" strike="sngStrike" dirty="0"/>
              <a:t> </a:t>
            </a:r>
            <a:r>
              <a:rPr lang="en-US" strike="sngStrike" dirty="0" err="1"/>
              <a:t>ceo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6343044" y="877335"/>
            <a:ext cx="3164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FATHER.nonPolcieArestXML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nonPoliceAresstXML</a:t>
            </a:r>
            <a:r>
              <a:rPr lang="en-US" dirty="0"/>
              <a:t>[]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83338" y="5688332"/>
            <a:ext cx="4477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2014/5 </a:t>
            </a:r>
            <a:r>
              <a:rPr lang="en-US" strike="sngStrike" dirty="0"/>
              <a:t>Level </a:t>
            </a:r>
            <a:r>
              <a:rPr lang="en-US" strike="sngStrike" dirty="0" err="1"/>
              <a:t>cpva</a:t>
            </a:r>
            <a:r>
              <a:rPr lang="en-US" strike="sngStrike" dirty="0"/>
              <a:t> </a:t>
            </a:r>
            <a:r>
              <a:rPr lang="en-US" strike="sngStrike" dirty="0" err="1"/>
              <a:t>telsa:id</a:t>
            </a:r>
            <a:r>
              <a:rPr lang="en-US" strike="sngStrike" dirty="0"/>
              <a:t>:  </a:t>
            </a:r>
            <a:r>
              <a:rPr lang="en-US" strike="sngStrike" dirty="0" err="1"/>
              <a:t>ePost</a:t>
            </a:r>
            <a:r>
              <a:rPr lang="en-US" strike="sngStrike" dirty="0"/>
              <a:t> TCP/IP stack</a:t>
            </a:r>
          </a:p>
          <a:p>
            <a:r>
              <a:rPr lang="en-US" strike="sngStrike" dirty="0"/>
              <a:t>Do you like you father? Cypress(on)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618946" y="4219158"/>
            <a:ext cx="954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Uri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Raz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267" y="3807822"/>
            <a:ext cx="511970" cy="511970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490796" y="4438066"/>
            <a:ext cx="146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tango.me </a:t>
            </a:r>
            <a:r>
              <a:rPr lang="en-US" dirty="0" err="1"/>
              <a:t>ceo</a:t>
            </a:r>
            <a:endParaRPr lang="en-US" dirty="0"/>
          </a:p>
        </p:txBody>
      </p:sp>
      <p:sp>
        <p:nvSpPr>
          <p:cNvPr id="30" name="AutoShape 2" descr="Tango's Uriz Raz on Messaging App to Live streaming &amp; NFT"/>
          <p:cNvSpPr>
            <a:spLocks noChangeAspect="1" noChangeArrowheads="1"/>
          </p:cNvSpPr>
          <p:nvPr/>
        </p:nvSpPr>
        <p:spPr bwMode="auto">
          <a:xfrm>
            <a:off x="155575" y="-884238"/>
            <a:ext cx="13811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1800" y="4781216"/>
            <a:ext cx="1455562" cy="60181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2789" y="3771819"/>
            <a:ext cx="572313" cy="4735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9538" y="2280642"/>
            <a:ext cx="5481731" cy="1508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438900" y="806319"/>
            <a:ext cx="2962505" cy="1129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76077" y="4807030"/>
            <a:ext cx="1382427" cy="861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19190" y="3801069"/>
            <a:ext cx="3853575" cy="1706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2821" y="5668535"/>
            <a:ext cx="4767975" cy="7030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7676077" y="2184400"/>
            <a:ext cx="899542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853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0" y="1285816"/>
            <a:ext cx="5630252" cy="53446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575" y="1285816"/>
            <a:ext cx="4922225" cy="30497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88200" y="4787900"/>
            <a:ext cx="336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BUSINESS PROCESS MANAGMENT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499" y="5157232"/>
            <a:ext cx="2666181" cy="1499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261600" y="5321300"/>
            <a:ext cx="1930400" cy="4191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CIA(</a:t>
            </a:r>
            <a:r>
              <a:rPr lang="en-US" dirty="0" err="1"/>
              <a:t>McCARTH</a:t>
            </a:r>
            <a:r>
              <a:rPr lang="en-US" dirty="0"/>
              <a:t>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0325" y="1020051"/>
            <a:ext cx="757950" cy="757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234378" y="4315533"/>
            <a:ext cx="4054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ATOMCLOCK(FEDERAL:WARRANT:CPVA[])</a:t>
            </a:r>
          </a:p>
          <a:p>
            <a:r>
              <a:rPr lang="en-US" sz="800" strike="sngStrike" dirty="0"/>
              <a:t>Google </a:t>
            </a:r>
            <a:r>
              <a:rPr lang="en-US" sz="800" strike="sngStrike" dirty="0" err="1"/>
              <a:t>monriong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273805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/>
          <p:cNvSpPr/>
          <p:nvPr/>
        </p:nvSpPr>
        <p:spPr>
          <a:xfrm>
            <a:off x="387583" y="3088981"/>
            <a:ext cx="1069205" cy="969037"/>
          </a:xfrm>
          <a:prstGeom prst="rect">
            <a:avLst/>
          </a:prstGeom>
          <a:solidFill>
            <a:srgbClr val="FF09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2914" y="1330414"/>
            <a:ext cx="1034424" cy="12225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0347" y="1434129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>
                <a:solidFill>
                  <a:schemeClr val="tx1"/>
                </a:solidFill>
              </a:rPr>
              <a:t>Blond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83904" y="1958122"/>
            <a:ext cx="13740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!SQ. 2007 Jason and Thomas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12454" y="1856160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10860" y="1353048"/>
            <a:ext cx="4326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KING.WAR.MONESTARY.nonPoliceRTALogical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5155651" y="1873613"/>
            <a:ext cx="4360984" cy="46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5155651" y="2412874"/>
            <a:ext cx="43609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674521" y="2094041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>
                <a:solidFill>
                  <a:schemeClr val="tx1"/>
                </a:solidFill>
              </a:rPr>
              <a:t>milf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33930" y="1329602"/>
            <a:ext cx="1471514" cy="1199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989831" y="1320569"/>
            <a:ext cx="4759006" cy="1199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>
            <a:endCxn id="10" idx="3"/>
          </p:cNvCxnSpPr>
          <p:nvPr/>
        </p:nvCxnSpPr>
        <p:spPr>
          <a:xfrm flipV="1">
            <a:off x="3120665" y="2065844"/>
            <a:ext cx="23733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74521" y="1500344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9872914" y="1330414"/>
            <a:ext cx="1158501" cy="1254984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810875" y="1308406"/>
            <a:ext cx="1158501" cy="1199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49851" y="1434129"/>
            <a:ext cx="1324708" cy="4609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9851" y="1288665"/>
            <a:ext cx="1324708" cy="145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LANGLEY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9813" y="1285816"/>
            <a:ext cx="963822" cy="6974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241" y="1301938"/>
            <a:ext cx="412378" cy="61856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619" y="2204199"/>
            <a:ext cx="494196" cy="35760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888291" y="2396618"/>
            <a:ext cx="16241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FILM&lt;&lt;dev&gt;&gt;Phil(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familyroom</a:t>
            </a:r>
            <a:endParaRPr lang="en-US" sz="800" strike="sngStrike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49833" y="1285816"/>
            <a:ext cx="1531611" cy="12557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983641" y="1500345"/>
            <a:ext cx="484225" cy="350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14583" y="1907231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36788" y="2199389"/>
            <a:ext cx="140615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CHECKPOINT CHARLIE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177652" y="2392031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0.01 JYLL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49851" y="2883877"/>
            <a:ext cx="10974641" cy="0"/>
          </a:xfrm>
          <a:prstGeom prst="line">
            <a:avLst/>
          </a:prstGeom>
          <a:ln w="9525">
            <a:solidFill>
              <a:srgbClr val="FF0000">
                <a:alpha val="89804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62550" y="4494593"/>
            <a:ext cx="10974641" cy="0"/>
          </a:xfrm>
          <a:prstGeom prst="line">
            <a:avLst/>
          </a:prstGeom>
          <a:ln w="9525">
            <a:solidFill>
              <a:srgbClr val="FF0000">
                <a:alpha val="89804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36788" y="5322277"/>
            <a:ext cx="10974641" cy="0"/>
          </a:xfrm>
          <a:prstGeom prst="line">
            <a:avLst/>
          </a:prstGeom>
          <a:ln w="9525">
            <a:solidFill>
              <a:srgbClr val="FF0000">
                <a:alpha val="89804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556" y="877252"/>
            <a:ext cx="865224" cy="30519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510" y="1264247"/>
            <a:ext cx="543940" cy="29380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8089" y="1264247"/>
            <a:ext cx="543940" cy="29380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600854" y="1566592"/>
            <a:ext cx="1567616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IMPORT </a:t>
            </a:r>
            <a:r>
              <a:rPr lang="en-US" sz="900" strike="sngStrike" dirty="0" err="1"/>
              <a:t>moore</a:t>
            </a:r>
            <a:r>
              <a:rPr lang="en-US" sz="900" dirty="0"/>
              <a:t> </a:t>
            </a:r>
          </a:p>
          <a:p>
            <a:r>
              <a:rPr lang="en-US" sz="900" dirty="0"/>
              <a:t>!CHUCHILL ATOMCLOCK(INTERUPTS MI5</a:t>
            </a:r>
            <a:r>
              <a:rPr lang="en-US" dirty="0"/>
              <a:t>)</a:t>
            </a:r>
          </a:p>
          <a:p>
            <a:r>
              <a:rPr lang="en-US" sz="800" dirty="0"/>
              <a:t>Phil(</a:t>
            </a:r>
            <a:r>
              <a:rPr lang="en-US" sz="800" dirty="0" err="1"/>
              <a:t>kim</a:t>
            </a:r>
            <a:r>
              <a:rPr lang="en-US" sz="800" dirty="0"/>
              <a:t>)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709" y="1348648"/>
            <a:ext cx="494083" cy="49408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4384662" y="1411150"/>
            <a:ext cx="520782" cy="311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4490078" y="1282896"/>
            <a:ext cx="520782" cy="311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12625" y="3120570"/>
            <a:ext cx="130932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</a:p>
          <a:p>
            <a:r>
              <a:rPr lang="en-US" sz="1050" strike="sngStrike" dirty="0"/>
              <a:t>APL/YANG/ </a:t>
            </a:r>
          </a:p>
          <a:p>
            <a:r>
              <a:rPr lang="en-US" sz="1050" strike="sngStrike" dirty="0"/>
              <a:t>Al </a:t>
            </a:r>
            <a:r>
              <a:rPr lang="en-US" sz="1050" strike="sngStrike" dirty="0" err="1"/>
              <a:t>Kaida</a:t>
            </a:r>
            <a:r>
              <a:rPr lang="en-US" sz="1050" strike="sngStrike" dirty="0"/>
              <a:t> Hamburg Shipping </a:t>
            </a:r>
          </a:p>
          <a:p>
            <a:r>
              <a:rPr lang="en-US" dirty="0"/>
              <a:t>!AVABILITY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356250" y="3194373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>
                <a:solidFill>
                  <a:schemeClr val="tx1"/>
                </a:solidFill>
              </a:rPr>
              <a:t>Blond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928357" y="3616404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77" name="Rectangle 76"/>
          <p:cNvSpPr/>
          <p:nvPr/>
        </p:nvSpPr>
        <p:spPr>
          <a:xfrm>
            <a:off x="2090424" y="3854285"/>
            <a:ext cx="855785" cy="23074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err="1">
                <a:solidFill>
                  <a:schemeClr val="tx1"/>
                </a:solidFill>
              </a:rPr>
              <a:t>milf</a:t>
            </a:r>
            <a:endParaRPr lang="en-US" sz="900" strike="sngStrike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49833" y="3089846"/>
            <a:ext cx="1471514" cy="1199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2090424" y="326058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3992" y="3024491"/>
            <a:ext cx="543940" cy="29380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89" y="3096675"/>
            <a:ext cx="494083" cy="49408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2800565" y="3171394"/>
            <a:ext cx="520782" cy="311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557083" y="3103088"/>
            <a:ext cx="1471514" cy="1199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2601709" y="2229375"/>
            <a:ext cx="1530013" cy="7494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01" y="3109155"/>
            <a:ext cx="950364" cy="1227554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 flipH="1">
            <a:off x="1348154" y="2883877"/>
            <a:ext cx="196711" cy="287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1177652" y="2924337"/>
            <a:ext cx="1127798" cy="29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355135" y="2900142"/>
            <a:ext cx="1327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ATOMCLOCIK*(WWI.WW2)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690" y="3333137"/>
            <a:ext cx="203322" cy="305539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5155651" y="3318993"/>
            <a:ext cx="528945" cy="36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5044" y="3309744"/>
            <a:ext cx="330956" cy="348375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5084139" y="2865153"/>
            <a:ext cx="2486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St. </a:t>
            </a:r>
            <a:r>
              <a:rPr lang="en-US" sz="800" dirty="0" err="1"/>
              <a:t>Nick.WAR</a:t>
            </a:r>
            <a:r>
              <a:rPr lang="en-US" sz="800" dirty="0"/>
              <a:t> </a:t>
            </a:r>
          </a:p>
          <a:p>
            <a:r>
              <a:rPr lang="en-US" sz="800" dirty="0"/>
              <a:t>2001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ram and processor apple </a:t>
            </a:r>
            <a:r>
              <a:rPr lang="en-US" sz="800" strike="sngStrike" dirty="0" err="1"/>
              <a:t>craig</a:t>
            </a:r>
            <a:endParaRPr lang="en-US" sz="800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66969" y="3379563"/>
            <a:ext cx="330956" cy="34837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1570" y="3860299"/>
            <a:ext cx="330956" cy="348375"/>
          </a:xfrm>
          <a:prstGeom prst="rect">
            <a:avLst/>
          </a:prstGeom>
        </p:spPr>
      </p:pic>
      <p:sp>
        <p:nvSpPr>
          <p:cNvPr id="100" name="Cube 99"/>
          <p:cNvSpPr/>
          <p:nvPr/>
        </p:nvSpPr>
        <p:spPr>
          <a:xfrm>
            <a:off x="6345258" y="3747291"/>
            <a:ext cx="151569" cy="3615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Cube 100"/>
          <p:cNvSpPr/>
          <p:nvPr/>
        </p:nvSpPr>
        <p:spPr>
          <a:xfrm>
            <a:off x="6096000" y="3905917"/>
            <a:ext cx="151569" cy="361528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Cube 101"/>
          <p:cNvSpPr/>
          <p:nvPr/>
        </p:nvSpPr>
        <p:spPr>
          <a:xfrm>
            <a:off x="6666969" y="3969656"/>
            <a:ext cx="165478" cy="367053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 rot="5400000">
            <a:off x="6496735" y="4091577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a.i.d.s</a:t>
            </a:r>
            <a:endParaRPr lang="en-US" sz="800" strike="sngStrike" dirty="0"/>
          </a:p>
        </p:txBody>
      </p:sp>
      <p:sp>
        <p:nvSpPr>
          <p:cNvPr id="104" name="TextBox 103"/>
          <p:cNvSpPr txBox="1"/>
          <p:nvPr/>
        </p:nvSpPr>
        <p:spPr>
          <a:xfrm>
            <a:off x="5779040" y="3655783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WAR.CHECKPOINT CHARLIE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684596" y="2806323"/>
            <a:ext cx="1521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  <a:r>
              <a:rPr lang="en-US" b="1" dirty="0"/>
              <a:t>IMPORT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078334" y="3202452"/>
            <a:ext cx="8931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!OFFSITE:</a:t>
            </a:r>
          </a:p>
          <a:p>
            <a:r>
              <a:rPr lang="en-US" sz="800" dirty="0"/>
              <a:t>ONSITE</a:t>
            </a:r>
            <a:br>
              <a:rPr lang="en-US" sz="800" dirty="0"/>
            </a:br>
            <a:r>
              <a:rPr lang="en-US" sz="800" dirty="0"/>
              <a:t>OFFSITE:</a:t>
            </a:r>
          </a:p>
          <a:p>
            <a:r>
              <a:rPr lang="en-US" sz="800" dirty="0"/>
              <a:t>!ONSITE: 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endParaRPr lang="en-US" sz="800" strike="sngStrike" dirty="0"/>
          </a:p>
        </p:txBody>
      </p:sp>
      <p:cxnSp>
        <p:nvCxnSpPr>
          <p:cNvPr id="108" name="Straight Connector 107"/>
          <p:cNvCxnSpPr/>
          <p:nvPr/>
        </p:nvCxnSpPr>
        <p:spPr>
          <a:xfrm flipH="1" flipV="1">
            <a:off x="7174208" y="3194373"/>
            <a:ext cx="609915" cy="733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854" y="3384817"/>
            <a:ext cx="211290" cy="269687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6620807" y="3379563"/>
            <a:ext cx="715336" cy="491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87155" y="3323403"/>
            <a:ext cx="267258" cy="179792"/>
          </a:xfrm>
          <a:prstGeom prst="rect">
            <a:avLst/>
          </a:prstGeom>
        </p:spPr>
      </p:pic>
      <p:cxnSp>
        <p:nvCxnSpPr>
          <p:cNvPr id="115" name="Straight Arrow Connector 114"/>
          <p:cNvCxnSpPr>
            <a:endCxn id="110" idx="3"/>
          </p:cNvCxnSpPr>
          <p:nvPr/>
        </p:nvCxnSpPr>
        <p:spPr>
          <a:xfrm flipH="1" flipV="1">
            <a:off x="6916144" y="3519661"/>
            <a:ext cx="258065" cy="3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endCxn id="113" idx="3"/>
          </p:cNvCxnSpPr>
          <p:nvPr/>
        </p:nvCxnSpPr>
        <p:spPr>
          <a:xfrm flipH="1">
            <a:off x="6054413" y="3397414"/>
            <a:ext cx="1119795" cy="15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>
            <a:endCxn id="93" idx="3"/>
          </p:cNvCxnSpPr>
          <p:nvPr/>
        </p:nvCxnSpPr>
        <p:spPr>
          <a:xfrm flipH="1" flipV="1">
            <a:off x="5501012" y="3485907"/>
            <a:ext cx="1835131" cy="172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5787155" y="3307518"/>
            <a:ext cx="1331511" cy="712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/>
          <p:cNvSpPr/>
          <p:nvPr/>
        </p:nvSpPr>
        <p:spPr>
          <a:xfrm>
            <a:off x="5168470" y="2902060"/>
            <a:ext cx="2700620" cy="1421981"/>
          </a:xfrm>
          <a:prstGeom prst="rect">
            <a:avLst/>
          </a:prstGeom>
          <a:solidFill>
            <a:srgbClr val="FFC000">
              <a:alpha val="30196"/>
            </a:srgbClr>
          </a:solidFill>
          <a:ln>
            <a:solidFill>
              <a:srgbClr val="2F528F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09006" y="2902602"/>
            <a:ext cx="2725589" cy="1400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6" name="Oval 125"/>
          <p:cNvSpPr/>
          <p:nvPr/>
        </p:nvSpPr>
        <p:spPr>
          <a:xfrm>
            <a:off x="464681" y="4289717"/>
            <a:ext cx="129820" cy="1413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539983" y="4306083"/>
            <a:ext cx="167382" cy="1263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>
            <a:off x="349850" y="4289717"/>
            <a:ext cx="475650" cy="1413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63678" y="4260200"/>
            <a:ext cx="451581" cy="188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849870" y="77555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25Y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394167" y="4772750"/>
            <a:ext cx="1324708" cy="4609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394167" y="4627286"/>
            <a:ext cx="1324708" cy="1454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LANGLEY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305450" y="4876800"/>
            <a:ext cx="332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Matthias.heilos@googlemail.com</a:t>
            </a: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789" y="4883060"/>
            <a:ext cx="203322" cy="305539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2040977" y="4818753"/>
            <a:ext cx="528945" cy="36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53664" y="4840151"/>
            <a:ext cx="3573364" cy="4047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9832" y="4589562"/>
            <a:ext cx="1246007" cy="671760"/>
          </a:xfrm>
          <a:prstGeom prst="rect">
            <a:avLst/>
          </a:prstGeom>
        </p:spPr>
      </p:pic>
      <p:sp>
        <p:nvSpPr>
          <p:cNvPr id="139" name="TextBox 138"/>
          <p:cNvSpPr txBox="1"/>
          <p:nvPr/>
        </p:nvSpPr>
        <p:spPr>
          <a:xfrm>
            <a:off x="3081204" y="4496558"/>
            <a:ext cx="414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G.MLK(</a:t>
            </a:r>
            <a:r>
              <a:rPr lang="en-US" sz="800" strike="sngStrike" dirty="0"/>
              <a:t>0.1 Send E-Mail) </a:t>
            </a:r>
            <a:r>
              <a:rPr lang="en-US" sz="800" strike="sngStrike" dirty="0" err="1"/>
              <a:t>apple.touch.!barracuda</a:t>
            </a:r>
            <a:r>
              <a:rPr lang="en-US" sz="800" strike="sngStrike" dirty="0"/>
              <a:t>….Monitoring Team </a:t>
            </a:r>
            <a:r>
              <a:rPr lang="en-US" sz="800" strike="sngStrike" dirty="0" err="1"/>
              <a:t>Tivoli.framework</a:t>
            </a:r>
            <a:r>
              <a:rPr lang="en-US" sz="800" strike="sngStrike" dirty="0"/>
              <a:t>)</a:t>
            </a:r>
            <a:endParaRPr lang="en-US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145964" y="4589236"/>
            <a:ext cx="4028244" cy="654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2" name="Straight Connector 141"/>
          <p:cNvCxnSpPr/>
          <p:nvPr/>
        </p:nvCxnSpPr>
        <p:spPr>
          <a:xfrm>
            <a:off x="1249830" y="1245357"/>
            <a:ext cx="842222" cy="93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688871" y="4600236"/>
            <a:ext cx="620377" cy="58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3778114" y="5414792"/>
            <a:ext cx="46043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INT.IPX HOMICIDE:HANNES(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; Johannes)</a:t>
            </a:r>
          </a:p>
          <a:p>
            <a:r>
              <a:rPr lang="en-US" strike="sngStrike" dirty="0"/>
              <a:t>Mathew </a:t>
            </a:r>
            <a:r>
              <a:rPr lang="en-US" strike="sngStrike" dirty="0" err="1"/>
              <a:t>Langey</a:t>
            </a:r>
            <a:r>
              <a:rPr lang="en-US" strike="sngStrike" dirty="0"/>
              <a:t>, Mother; Husband</a:t>
            </a:r>
          </a:p>
          <a:p>
            <a:r>
              <a:rPr lang="en-US" strike="sngStrike" dirty="0"/>
              <a:t>Hannes 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Michealbach</a:t>
            </a:r>
            <a:r>
              <a:rPr lang="en-US" strike="sngStrike" dirty="0"/>
              <a:t>)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1879641" y="5538802"/>
            <a:ext cx="17764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Micheala.Wieland@gmail.com</a:t>
            </a:r>
          </a:p>
        </p:txBody>
      </p:sp>
      <p:pic>
        <p:nvPicPr>
          <p:cNvPr id="148" name="Picture 1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72" y="5428412"/>
            <a:ext cx="876300" cy="876300"/>
          </a:xfrm>
          <a:prstGeom prst="rect">
            <a:avLst/>
          </a:prstGeom>
        </p:spPr>
      </p:pic>
      <p:cxnSp>
        <p:nvCxnSpPr>
          <p:cNvPr id="150" name="Straight Connector 149"/>
          <p:cNvCxnSpPr/>
          <p:nvPr/>
        </p:nvCxnSpPr>
        <p:spPr>
          <a:xfrm>
            <a:off x="6518780" y="5661912"/>
            <a:ext cx="22950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097" y="5551386"/>
            <a:ext cx="453413" cy="553923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50" y="5514669"/>
            <a:ext cx="454100" cy="606247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>
            <a:off x="7083692" y="5997122"/>
            <a:ext cx="1736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SQ.!</a:t>
            </a:r>
            <a:r>
              <a:rPr lang="en-US" dirty="0" err="1"/>
              <a:t>HAMILTON.r</a:t>
            </a:r>
            <a:endParaRPr lang="en-US" dirty="0"/>
          </a:p>
          <a:p>
            <a:r>
              <a:rPr lang="en-US" sz="800" strike="sngStrike" dirty="0" err="1"/>
              <a:t>oth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retmente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federlal</a:t>
            </a:r>
            <a:r>
              <a:rPr lang="en-US" sz="800" strike="sngStrike" dirty="0"/>
              <a:t> Germany)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757048" y="5426426"/>
            <a:ext cx="5077716" cy="1037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7" name="Straight Connector 156"/>
          <p:cNvCxnSpPr/>
          <p:nvPr/>
        </p:nvCxnSpPr>
        <p:spPr>
          <a:xfrm flipV="1">
            <a:off x="4433709" y="5785023"/>
            <a:ext cx="4087991" cy="553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Cube 158"/>
          <p:cNvSpPr/>
          <p:nvPr/>
        </p:nvSpPr>
        <p:spPr>
          <a:xfrm>
            <a:off x="2873907" y="5728975"/>
            <a:ext cx="605265" cy="8116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342460" y="5849122"/>
            <a:ext cx="2478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ElderAbuse</a:t>
            </a:r>
            <a:endParaRPr lang="en-US" dirty="0"/>
          </a:p>
          <a:p>
            <a:r>
              <a:rPr lang="en-US" dirty="0"/>
              <a:t>§DEFAULT CIVIL CODE.ID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9163838" y="3011784"/>
            <a:ext cx="2211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POLICE: </a:t>
            </a:r>
            <a:r>
              <a:rPr lang="en-US" strike="sngStrike" dirty="0"/>
              <a:t>“Their Open”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9736094" y="3403273"/>
            <a:ext cx="1069205" cy="969037"/>
          </a:xfrm>
          <a:prstGeom prst="rect">
            <a:avLst/>
          </a:prstGeom>
          <a:solidFill>
            <a:srgbClr val="FF09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943" y="3964405"/>
            <a:ext cx="696339" cy="424597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635" y="3419565"/>
            <a:ext cx="687647" cy="508490"/>
          </a:xfrm>
          <a:prstGeom prst="rect">
            <a:avLst/>
          </a:prstGeom>
        </p:spPr>
      </p:pic>
      <p:cxnSp>
        <p:nvCxnSpPr>
          <p:cNvPr id="165" name="Straight Connector 164"/>
          <p:cNvCxnSpPr/>
          <p:nvPr/>
        </p:nvCxnSpPr>
        <p:spPr>
          <a:xfrm>
            <a:off x="9337557" y="3379563"/>
            <a:ext cx="933139" cy="6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/>
          <p:nvPr/>
        </p:nvCxnSpPr>
        <p:spPr>
          <a:xfrm>
            <a:off x="9061401" y="3997355"/>
            <a:ext cx="1390763" cy="316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301597" y="3393897"/>
            <a:ext cx="784772" cy="981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9" name="Rectangle 168"/>
          <p:cNvSpPr/>
          <p:nvPr/>
        </p:nvSpPr>
        <p:spPr>
          <a:xfrm>
            <a:off x="8612764" y="3654503"/>
            <a:ext cx="1324708" cy="475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8612764" y="3509021"/>
            <a:ext cx="1324708" cy="1605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FEDERAL</a:t>
            </a: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8907468" y="3497036"/>
            <a:ext cx="620377" cy="588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74315" y="3076879"/>
            <a:ext cx="2998453" cy="13227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5" name="Straight Connector 174"/>
          <p:cNvCxnSpPr/>
          <p:nvPr/>
        </p:nvCxnSpPr>
        <p:spPr>
          <a:xfrm>
            <a:off x="8221450" y="3024491"/>
            <a:ext cx="35877" cy="13344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8614166" y="2969538"/>
            <a:ext cx="45736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Rape.</a:t>
            </a:r>
            <a:r>
              <a:rPr lang="en-US" sz="800" strike="sngStrike" dirty="0" err="1"/>
              <a:t>avg</a:t>
            </a:r>
            <a:endParaRPr lang="en-US" sz="800" strike="sngStrike" dirty="0"/>
          </a:p>
          <a:p>
            <a:r>
              <a:rPr lang="en-US" sz="800" dirty="0"/>
              <a:t>- Town is open to having </a:t>
            </a:r>
            <a:r>
              <a:rPr lang="en-US" sz="800" dirty="0" err="1"/>
              <a:t>Petersson</a:t>
            </a:r>
            <a:r>
              <a:rPr lang="en-US" sz="800" dirty="0"/>
              <a:t> children</a:t>
            </a:r>
          </a:p>
          <a:p>
            <a:r>
              <a:rPr lang="en-US" sz="800" dirty="0"/>
              <a:t>- </a:t>
            </a:r>
            <a:r>
              <a:rPr lang="en-US" sz="800" dirty="0" err="1"/>
              <a:t>Frauenhoffer</a:t>
            </a:r>
            <a:r>
              <a:rPr lang="en-US" sz="800" dirty="0"/>
              <a:t> Framebuffer sperm and vagina filled, !</a:t>
            </a:r>
            <a:r>
              <a:rPr lang="en-US" sz="800" dirty="0" err="1"/>
              <a:t>hulster</a:t>
            </a:r>
            <a:r>
              <a:rPr lang="en-US" sz="800" dirty="0"/>
              <a:t> t-shirt </a:t>
            </a:r>
            <a:r>
              <a:rPr lang="en-US" sz="800" dirty="0" err="1"/>
              <a:t>mathe</a:t>
            </a:r>
            <a:r>
              <a:rPr lang="en-US" sz="800" dirty="0"/>
              <a:t> </a:t>
            </a:r>
            <a:r>
              <a:rPr lang="en-US" sz="800" dirty="0" err="1"/>
              <a:t>meiers</a:t>
            </a:r>
            <a:r>
              <a:rPr lang="en-US" sz="800" dirty="0"/>
              <a:t>, VIRINGIA </a:t>
            </a:r>
            <a:r>
              <a:rPr lang="en-US" sz="800" dirty="0" err="1"/>
              <a:t>ibm</a:t>
            </a:r>
            <a:r>
              <a:rPr lang="en-US" sz="800" dirty="0"/>
              <a:t> </a:t>
            </a:r>
            <a:r>
              <a:rPr lang="en-US" sz="800" dirty="0" err="1"/>
              <a:t>marshall</a:t>
            </a:r>
            <a:endParaRPr lang="en-US" sz="800" dirty="0"/>
          </a:p>
          <a:p>
            <a:pPr marL="285750" indent="-285750">
              <a:buFontTx/>
              <a:buChar char="-"/>
            </a:pPr>
            <a:r>
              <a:rPr lang="en-US" sz="800" dirty="0"/>
              <a:t>!WW2.Town </a:t>
            </a:r>
            <a:r>
              <a:rPr lang="en-US" sz="800" dirty="0" err="1"/>
              <a:t>Montirng</a:t>
            </a:r>
            <a:endParaRPr lang="en-US" sz="800" dirty="0"/>
          </a:p>
        </p:txBody>
      </p:sp>
      <p:cxnSp>
        <p:nvCxnSpPr>
          <p:cNvPr id="179" name="Straight Connector 178"/>
          <p:cNvCxnSpPr/>
          <p:nvPr/>
        </p:nvCxnSpPr>
        <p:spPr>
          <a:xfrm>
            <a:off x="8813800" y="3286873"/>
            <a:ext cx="4191000" cy="5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/>
          <p:cNvCxnSpPr/>
          <p:nvPr/>
        </p:nvCxnSpPr>
        <p:spPr>
          <a:xfrm>
            <a:off x="8716603" y="3184359"/>
            <a:ext cx="1887897" cy="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Arrow Connector 183"/>
          <p:cNvCxnSpPr/>
          <p:nvPr/>
        </p:nvCxnSpPr>
        <p:spPr>
          <a:xfrm flipH="1">
            <a:off x="271556" y="3763505"/>
            <a:ext cx="258035" cy="366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-51119" y="3973001"/>
            <a:ext cx="553357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2pac</a:t>
            </a:r>
          </a:p>
          <a:p>
            <a:r>
              <a:rPr lang="en-US" sz="900" dirty="0"/>
              <a:t>$200/m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3694" y="3988658"/>
            <a:ext cx="350086" cy="2629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8" name="Straight Connector 187"/>
          <p:cNvCxnSpPr>
            <a:stCxn id="186" idx="1"/>
            <a:endCxn id="186" idx="2"/>
          </p:cNvCxnSpPr>
          <p:nvPr/>
        </p:nvCxnSpPr>
        <p:spPr>
          <a:xfrm>
            <a:off x="33694" y="4120154"/>
            <a:ext cx="175043" cy="131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044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661" y="4516819"/>
            <a:ext cx="3639421" cy="19947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88" y="3024665"/>
            <a:ext cx="760888" cy="1214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534" y="3024665"/>
            <a:ext cx="1086468" cy="13322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765" y="3030402"/>
            <a:ext cx="1354958" cy="9033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4500" y="91648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71500" y="1285816"/>
            <a:ext cx="401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889500" y="1285816"/>
            <a:ext cx="3949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08600" y="91648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92661" y="1579841"/>
            <a:ext cx="3846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 works there already Government overlays and INTERUPTS with </a:t>
            </a:r>
            <a:r>
              <a:rPr lang="en-US" dirty="0" err="1"/>
              <a:t>nonPoliceReroutes</a:t>
            </a:r>
            <a:r>
              <a:rPr lang="en-US" dirty="0"/>
              <a:t> as Prison Ward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4500" y="398903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37849" y="4516819"/>
            <a:ext cx="401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89500" y="2716353"/>
            <a:ext cx="3949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067800" y="1285816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8926351" y="91648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8926351" y="435694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926351" y="3914767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5161547" y="1579841"/>
            <a:ext cx="3470535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941080" y="1418971"/>
            <a:ext cx="3846215" cy="116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274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581" y="2314423"/>
            <a:ext cx="3639421" cy="5627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947737" y="2141621"/>
            <a:ext cx="5678905" cy="1167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81" y="3085910"/>
            <a:ext cx="2484771" cy="16063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14423"/>
            <a:ext cx="5710990" cy="32124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9" y="3405914"/>
            <a:ext cx="3962400" cy="2990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97" y="4616597"/>
            <a:ext cx="2590800" cy="1762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309" y="1586294"/>
            <a:ext cx="2194560" cy="14996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2705" y="855267"/>
            <a:ext cx="2965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Phi(</a:t>
            </a:r>
            <a:r>
              <a:rPr lang="en-US" dirty="0" err="1"/>
              <a:t>kim</a:t>
            </a:r>
            <a:r>
              <a:rPr lang="en-US" dirty="0"/>
              <a:t>) CALIFONRA/NEVADA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869" y="911674"/>
            <a:ext cx="1036720" cy="484675"/>
          </a:xfrm>
          <a:prstGeom prst="rect">
            <a:avLst/>
          </a:prstGeom>
        </p:spPr>
      </p:pic>
      <p:cxnSp>
        <p:nvCxnSpPr>
          <p:cNvPr id="18" name="Straight Connector 17"/>
          <p:cNvCxnSpPr>
            <a:stCxn id="15" idx="1"/>
          </p:cNvCxnSpPr>
          <p:nvPr/>
        </p:nvCxnSpPr>
        <p:spPr>
          <a:xfrm flipV="1">
            <a:off x="1792705" y="1018581"/>
            <a:ext cx="950495" cy="2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620126" y="911674"/>
            <a:ext cx="1323474" cy="31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159" y="909482"/>
            <a:ext cx="868757" cy="115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41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3942" y="2751388"/>
            <a:ext cx="4231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daniel</a:t>
            </a:r>
            <a:r>
              <a:rPr lang="en-US" dirty="0"/>
              <a:t> </a:t>
            </a:r>
            <a:r>
              <a:rPr lang="en-US" dirty="0" err="1"/>
              <a:t>horschner</a:t>
            </a:r>
            <a:r>
              <a:rPr lang="en-US" dirty="0"/>
              <a:t>  authorize.net oracle </a:t>
            </a:r>
            <a:r>
              <a:rPr lang="en-US" dirty="0" err="1"/>
              <a:t>utah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406" y="3865871"/>
            <a:ext cx="373062" cy="46400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943942" y="4097874"/>
            <a:ext cx="1023764" cy="23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4717" y="3249630"/>
            <a:ext cx="2780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HOMICE:LUX:SAP:WALDOR.</a:t>
            </a:r>
          </a:p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Franciso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218407" y="3865871"/>
            <a:ext cx="546100" cy="5941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58501" y="4295480"/>
            <a:ext cx="33478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CHEKCPON CHARLIE(1997 RETAIL)</a:t>
            </a:r>
          </a:p>
          <a:p>
            <a:r>
              <a:rPr lang="en-US" b="1" i="1" dirty="0"/>
              <a:t>SALES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06" y="2763524"/>
            <a:ext cx="393700" cy="3937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3731837" y="2936054"/>
            <a:ext cx="6023769" cy="2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34106" y="1589854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658884" y="1488254"/>
            <a:ext cx="832573" cy="9398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943942" y="1465244"/>
            <a:ext cx="131228" cy="450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12714" y="1488254"/>
            <a:ext cx="131228" cy="45082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380206" y="1145354"/>
            <a:ext cx="1852271" cy="128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89767" y="2047030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baskeball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021347" y="1831358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wresling</a:t>
            </a:r>
            <a:endParaRPr lang="en-US" sz="800" strike="sngStrike" dirty="0"/>
          </a:p>
        </p:txBody>
      </p:sp>
      <p:cxnSp>
        <p:nvCxnSpPr>
          <p:cNvPr id="30" name="Straight Arrow Connector 29"/>
          <p:cNvCxnSpPr>
            <a:stCxn id="27" idx="2"/>
          </p:cNvCxnSpPr>
          <p:nvPr/>
        </p:nvCxnSpPr>
        <p:spPr>
          <a:xfrm>
            <a:off x="4289209" y="2046802"/>
            <a:ext cx="2062797" cy="88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121865" y="1488254"/>
            <a:ext cx="1039641" cy="10031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25284" y="177948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121782" y="2011145"/>
            <a:ext cx="10102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Chruchill</a:t>
            </a:r>
            <a:endParaRPr lang="en-US" dirty="0"/>
          </a:p>
          <a:p>
            <a:r>
              <a:rPr lang="en-US" sz="800" strike="sngStrike" dirty="0"/>
              <a:t>bulldogs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967706" y="1916070"/>
            <a:ext cx="1776015" cy="511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34106" y="1409833"/>
            <a:ext cx="5481731" cy="1143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516606" y="5097022"/>
            <a:ext cx="1156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Assuemd</a:t>
            </a:r>
            <a:r>
              <a:rPr lang="en-US" dirty="0"/>
              <a:t>: 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714" y="5097022"/>
            <a:ext cx="1033804" cy="57893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352006" y="5370906"/>
            <a:ext cx="3640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Accenture.Apple.Touch.greenstamps</a:t>
            </a:r>
            <a:r>
              <a:rPr lang="en-US" dirty="0"/>
              <a:t>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352006" y="5142945"/>
            <a:ext cx="345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Stanfored</a:t>
            </a:r>
            <a:r>
              <a:rPr lang="en-US" dirty="0"/>
              <a:t>. Devil face(!AVAIBLITY)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6161506" y="5607017"/>
            <a:ext cx="436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40" idx="1"/>
          </p:cNvCxnSpPr>
          <p:nvPr/>
        </p:nvCxnSpPr>
        <p:spPr>
          <a:xfrm>
            <a:off x="6352006" y="5327611"/>
            <a:ext cx="208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16310" y="5114924"/>
            <a:ext cx="2730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V2.§Assualt:</a:t>
            </a:r>
            <a:r>
              <a:rPr lang="en-US" sz="800" strike="sngStrike" dirty="0"/>
              <a:t> Mother </a:t>
            </a:r>
            <a:r>
              <a:rPr lang="en-US" sz="800" strike="sngStrike" dirty="0" err="1"/>
              <a:t>Moore,Andy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Haellich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Ugley</a:t>
            </a:r>
            <a:r>
              <a:rPr lang="en-US" sz="800" strike="sngStrike" dirty="0"/>
              <a:t>; Face Scares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778" y="5064285"/>
            <a:ext cx="608246" cy="60824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558006" y="5142945"/>
            <a:ext cx="2501900" cy="5972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757906" y="5704558"/>
            <a:ext cx="8277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PENTONG.BASE;PAUL; !HOCME:JEUSE: </a:t>
            </a:r>
            <a:r>
              <a:rPr lang="en-US" dirty="0" err="1"/>
              <a:t>pepis</a:t>
            </a:r>
            <a:r>
              <a:rPr lang="en-US" dirty="0"/>
              <a:t> (famous actors); coke cola !famous actors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588078" y="5021667"/>
            <a:ext cx="2281444" cy="749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48" y="3271758"/>
            <a:ext cx="620958" cy="501734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3291306" y="3249630"/>
            <a:ext cx="1200151" cy="523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2516606" y="3444054"/>
            <a:ext cx="1427336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588078" y="3192898"/>
            <a:ext cx="680694" cy="749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74717" y="4863075"/>
            <a:ext cx="10885882" cy="7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74717" y="3110720"/>
            <a:ext cx="10885882" cy="78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58501" y="1285816"/>
            <a:ext cx="10802098" cy="28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874717" y="3669980"/>
            <a:ext cx="1883189" cy="195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15837" y="4439342"/>
            <a:ext cx="2569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0.000001   000.2017 CHECKPONT CHARLEI(SALES </a:t>
            </a:r>
            <a:r>
              <a:rPr lang="en-US" sz="800" strike="sngStrike" dirty="0" err="1"/>
              <a:t>max,air</a:t>
            </a:r>
            <a:r>
              <a:rPr lang="en-US" sz="800" dirty="0"/>
              <a:t>)</a:t>
            </a:r>
          </a:p>
        </p:txBody>
      </p:sp>
      <p:cxnSp>
        <p:nvCxnSpPr>
          <p:cNvPr id="19" name="Straight Connector 18"/>
          <p:cNvCxnSpPr>
            <a:endCxn id="50" idx="3"/>
          </p:cNvCxnSpPr>
          <p:nvPr/>
        </p:nvCxnSpPr>
        <p:spPr>
          <a:xfrm>
            <a:off x="6509085" y="5889224"/>
            <a:ext cx="45258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632421" y="5327611"/>
            <a:ext cx="925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84353" y="1392249"/>
            <a:ext cx="10876246" cy="16634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8501" y="3291778"/>
            <a:ext cx="10876246" cy="1601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74717" y="5137647"/>
            <a:ext cx="10876246" cy="1103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387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6334" y="2574758"/>
            <a:ext cx="1124192" cy="83017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20326" y="2286001"/>
            <a:ext cx="1828800" cy="144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541" y="2442411"/>
            <a:ext cx="4163212" cy="4163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" y="903281"/>
            <a:ext cx="1366197" cy="7650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423207" y="2442411"/>
            <a:ext cx="1670446" cy="116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Cherry Tree Myth · George Washington's Mount Vernon"/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" y="2119487"/>
            <a:ext cx="1175580" cy="91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1410724" y="758037"/>
            <a:ext cx="0" cy="605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788147" y="3024523"/>
            <a:ext cx="3238295" cy="1824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096000" y="2989847"/>
            <a:ext cx="232611" cy="94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51292" y="1101150"/>
            <a:ext cx="112562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07294" y="985430"/>
            <a:ext cx="142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N/E/W/S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546557" y="1365085"/>
            <a:ext cx="2081463" cy="14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46557" y="1511172"/>
            <a:ext cx="2081463" cy="608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5594684" y="1682639"/>
            <a:ext cx="1395663" cy="28160"/>
          </a:xfrm>
          <a:custGeom>
            <a:avLst/>
            <a:gdLst>
              <a:gd name="connsiteX0" fmla="*/ 0 w 1395663"/>
              <a:gd name="connsiteY0" fmla="*/ 25845 h 28160"/>
              <a:gd name="connsiteX1" fmla="*/ 481263 w 1395663"/>
              <a:gd name="connsiteY1" fmla="*/ 25845 h 28160"/>
              <a:gd name="connsiteX2" fmla="*/ 878305 w 1395663"/>
              <a:gd name="connsiteY2" fmla="*/ 1782 h 28160"/>
              <a:gd name="connsiteX3" fmla="*/ 914400 w 1395663"/>
              <a:gd name="connsiteY3" fmla="*/ 1782 h 28160"/>
              <a:gd name="connsiteX4" fmla="*/ 1191127 w 1395663"/>
              <a:gd name="connsiteY4" fmla="*/ 1782 h 28160"/>
              <a:gd name="connsiteX5" fmla="*/ 1395663 w 1395663"/>
              <a:gd name="connsiteY5" fmla="*/ 1782 h 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5663" h="28160">
                <a:moveTo>
                  <a:pt x="0" y="25845"/>
                </a:moveTo>
                <a:cubicBezTo>
                  <a:pt x="167439" y="27850"/>
                  <a:pt x="334879" y="29855"/>
                  <a:pt x="481263" y="25845"/>
                </a:cubicBezTo>
                <a:cubicBezTo>
                  <a:pt x="627647" y="21835"/>
                  <a:pt x="806116" y="5792"/>
                  <a:pt x="878305" y="1782"/>
                </a:cubicBezTo>
                <a:cubicBezTo>
                  <a:pt x="950494" y="-2228"/>
                  <a:pt x="914400" y="1782"/>
                  <a:pt x="914400" y="1782"/>
                </a:cubicBezTo>
                <a:lnTo>
                  <a:pt x="1191127" y="1782"/>
                </a:lnTo>
                <a:lnTo>
                  <a:pt x="1395663" y="17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579730" y="2060453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3:23PM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009155" y="1536107"/>
            <a:ext cx="45719" cy="557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2" y="3168486"/>
            <a:ext cx="876300" cy="876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9" y="3150618"/>
            <a:ext cx="342013" cy="45601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899553" y="2053613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212" y="2410675"/>
            <a:ext cx="868757" cy="1158343"/>
          </a:xfrm>
          <a:prstGeom prst="rect">
            <a:avLst/>
          </a:prstGeom>
        </p:spPr>
      </p:pic>
      <p:cxnSp>
        <p:nvCxnSpPr>
          <p:cNvPr id="34" name="Straight Connector 33"/>
          <p:cNvCxnSpPr>
            <a:endCxn id="30" idx="0"/>
          </p:cNvCxnSpPr>
          <p:nvPr/>
        </p:nvCxnSpPr>
        <p:spPr>
          <a:xfrm flipV="1">
            <a:off x="10768263" y="2053613"/>
            <a:ext cx="804327" cy="388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0166785" y="182319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219683" y="1710799"/>
            <a:ext cx="19014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v2.INTERNET.PROXY.DEFAULT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005585" y="1765852"/>
            <a:ext cx="2128872" cy="19639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005585" y="4043143"/>
            <a:ext cx="2081463" cy="1460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005585" y="4189230"/>
            <a:ext cx="2081463" cy="6083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10053712" y="4360697"/>
            <a:ext cx="1395663" cy="28160"/>
          </a:xfrm>
          <a:custGeom>
            <a:avLst/>
            <a:gdLst>
              <a:gd name="connsiteX0" fmla="*/ 0 w 1395663"/>
              <a:gd name="connsiteY0" fmla="*/ 25845 h 28160"/>
              <a:gd name="connsiteX1" fmla="*/ 481263 w 1395663"/>
              <a:gd name="connsiteY1" fmla="*/ 25845 h 28160"/>
              <a:gd name="connsiteX2" fmla="*/ 878305 w 1395663"/>
              <a:gd name="connsiteY2" fmla="*/ 1782 h 28160"/>
              <a:gd name="connsiteX3" fmla="*/ 914400 w 1395663"/>
              <a:gd name="connsiteY3" fmla="*/ 1782 h 28160"/>
              <a:gd name="connsiteX4" fmla="*/ 1191127 w 1395663"/>
              <a:gd name="connsiteY4" fmla="*/ 1782 h 28160"/>
              <a:gd name="connsiteX5" fmla="*/ 1395663 w 1395663"/>
              <a:gd name="connsiteY5" fmla="*/ 1782 h 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95663" h="28160">
                <a:moveTo>
                  <a:pt x="0" y="25845"/>
                </a:moveTo>
                <a:cubicBezTo>
                  <a:pt x="167439" y="27850"/>
                  <a:pt x="334879" y="29855"/>
                  <a:pt x="481263" y="25845"/>
                </a:cubicBezTo>
                <a:cubicBezTo>
                  <a:pt x="627647" y="21835"/>
                  <a:pt x="806116" y="5792"/>
                  <a:pt x="878305" y="1782"/>
                </a:cubicBezTo>
                <a:cubicBezTo>
                  <a:pt x="950494" y="-2228"/>
                  <a:pt x="914400" y="1782"/>
                  <a:pt x="914400" y="1782"/>
                </a:cubicBezTo>
                <a:lnTo>
                  <a:pt x="1191127" y="1782"/>
                </a:lnTo>
                <a:lnTo>
                  <a:pt x="1395663" y="178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1038758" y="4738511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8-22-203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468183" y="4214165"/>
            <a:ext cx="45719" cy="557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961058" y="3703558"/>
            <a:ext cx="6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Date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9961058" y="3703558"/>
            <a:ext cx="625684" cy="339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771" y="5414164"/>
            <a:ext cx="1167117" cy="87533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193538" y="5034950"/>
            <a:ext cx="412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!HOMCE:LUX:MUNICH:JFK:BULLET</a:t>
            </a:r>
            <a:r>
              <a:rPr lang="en-US" strike="sngStrike" dirty="0"/>
              <a:t>:”</a:t>
            </a:r>
            <a:r>
              <a:rPr lang="en-US" strike="sngStrike" dirty="0" err="1"/>
              <a:t>peng</a:t>
            </a:r>
            <a:r>
              <a:rPr lang="en-US" strike="sngStrike" dirty="0"/>
              <a:t>”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6187563" y="5075111"/>
            <a:ext cx="5899485" cy="9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6346142" y="6430314"/>
            <a:ext cx="5899485" cy="9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20326" y="5120996"/>
            <a:ext cx="5866722" cy="1283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H="1" flipV="1">
            <a:off x="3128211" y="4771342"/>
            <a:ext cx="659936" cy="263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489888" y="2053613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</a:t>
            </a:r>
            <a:r>
              <a:rPr lang="en-US" strike="sngStrike" dirty="0" err="1"/>
              <a:t>Jackli</a:t>
            </a:r>
            <a:r>
              <a:rPr lang="en-US" dirty="0" err="1"/>
              <a:t>n</a:t>
            </a:r>
            <a:r>
              <a:rPr lang="en-US" dirty="0"/>
              <a:t>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93" y="2467311"/>
            <a:ext cx="746013" cy="112105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513065" y="1487805"/>
            <a:ext cx="121994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End(</a:t>
            </a:r>
            <a:r>
              <a:rPr lang="en-US" sz="800" dirty="0" err="1"/>
              <a:t>ers</a:t>
            </a:r>
            <a:r>
              <a:rPr lang="en-US" sz="800" dirty="0"/>
              <a:t>) of all times</a:t>
            </a:r>
          </a:p>
          <a:p>
            <a:r>
              <a:rPr lang="en-US" sz="800" dirty="0"/>
              <a:t>Soviet </a:t>
            </a:r>
            <a:r>
              <a:rPr lang="en-US" sz="800" dirty="0" err="1"/>
              <a:t>union,ddr</a:t>
            </a:r>
            <a:endParaRPr lang="en-US" sz="800" dirty="0"/>
          </a:p>
          <a:p>
            <a:r>
              <a:rPr lang="en-US" dirty="0"/>
              <a:t>!</a:t>
            </a:r>
            <a:r>
              <a:rPr lang="en-US" dirty="0" err="1"/>
              <a:t>CHINA.x</a:t>
            </a:r>
            <a:r>
              <a:rPr lang="en-US" dirty="0"/>
              <a:t>/y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283697" y="2463642"/>
            <a:ext cx="1670446" cy="116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8700832" y="2467311"/>
            <a:ext cx="697574" cy="598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586130" y="1091553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CPVA.JFK</a:t>
            </a:r>
            <a:r>
              <a:rPr lang="en-US" strike="sngStrike" dirty="0"/>
              <a:t>(twins</a:t>
            </a:r>
            <a:r>
              <a:rPr lang="en-US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0491537" y="985430"/>
            <a:ext cx="1642920" cy="5257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</p:spTree>
    <p:extLst>
      <p:ext uri="{BB962C8B-B14F-4D97-AF65-F5344CB8AC3E}">
        <p14:creationId xmlns:p14="http://schemas.microsoft.com/office/powerpoint/2010/main" val="35661557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be 97"/>
          <p:cNvSpPr/>
          <p:nvPr/>
        </p:nvSpPr>
        <p:spPr>
          <a:xfrm>
            <a:off x="3560406" y="6379692"/>
            <a:ext cx="417496" cy="3882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7" y="903281"/>
            <a:ext cx="1366197" cy="765070"/>
          </a:xfrm>
          <a:prstGeom prst="rect">
            <a:avLst/>
          </a:prstGeom>
        </p:spPr>
      </p:pic>
      <p:pic>
        <p:nvPicPr>
          <p:cNvPr id="1026" name="Picture 2" descr="Cherry Tree Myth · George Washington's Mount Vernon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" y="2119487"/>
            <a:ext cx="1175580" cy="91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1410724" y="758037"/>
            <a:ext cx="0" cy="6057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2" y="3168486"/>
            <a:ext cx="876300" cy="876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049" y="3150618"/>
            <a:ext cx="342013" cy="456018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4265193" y="3073065"/>
            <a:ext cx="6052551" cy="5257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87151" y="4036957"/>
            <a:ext cx="1687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CPVA.JFK</a:t>
            </a:r>
            <a:r>
              <a:rPr lang="en-US" strike="sngStrike" dirty="0"/>
              <a:t>(twins</a:t>
            </a:r>
            <a:r>
              <a:rPr lang="en-US" dirty="0"/>
              <a:t>)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45913" y="4955555"/>
            <a:ext cx="1124192" cy="83017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5269905" y="4666798"/>
            <a:ext cx="1828800" cy="144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72786" y="4823208"/>
            <a:ext cx="1670446" cy="116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5145579" y="5370644"/>
            <a:ext cx="232611" cy="94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972" y="4848108"/>
            <a:ext cx="746013" cy="112105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333276" y="4844439"/>
            <a:ext cx="1670446" cy="1164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7750411" y="4848108"/>
            <a:ext cx="697574" cy="598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86110" y="1176045"/>
            <a:ext cx="230081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69555" y="1032596"/>
            <a:ext cx="46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ATOMIC CLOCK(CHINA)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66084" y="2149886"/>
            <a:ext cx="14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BPM.ALG.calc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721" y="2225379"/>
            <a:ext cx="663441" cy="4653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12" y="2225379"/>
            <a:ext cx="377849" cy="37784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5111" y="2211391"/>
            <a:ext cx="1236246" cy="43135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8185061" y="2225379"/>
            <a:ext cx="1651347" cy="4653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956921" y="2179540"/>
            <a:ext cx="3017258" cy="484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728676" y="2339327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Thmaso</a:t>
            </a:r>
            <a:r>
              <a:rPr lang="en-US" sz="800" strike="sngStrike" dirty="0"/>
              <a:t>-is-dieter:!voted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379407" y="2149886"/>
            <a:ext cx="1472532" cy="484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41" y="2164270"/>
            <a:ext cx="687516" cy="514973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869324" y="1832254"/>
            <a:ext cx="3408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MIAMI.LARRY: </a:t>
            </a:r>
            <a:r>
              <a:rPr lang="en-US" sz="800" strike="sngStrike" dirty="0"/>
              <a:t>Thomas dieter father has </a:t>
            </a:r>
            <a:r>
              <a:rPr lang="en-US" sz="800" strike="sngStrike" dirty="0" err="1"/>
              <a:t>appemtn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miami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296887" y="2277838"/>
            <a:ext cx="1103858" cy="3731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38405" y="2163287"/>
            <a:ext cx="903615" cy="5006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94" y="1590971"/>
            <a:ext cx="1128645" cy="112864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80" y="1585563"/>
            <a:ext cx="1128645" cy="1128645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265193" y="1621614"/>
            <a:ext cx="6106028" cy="11253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265194" y="3662599"/>
            <a:ext cx="6052551" cy="27424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4149568" y="2857621"/>
            <a:ext cx="28023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!LEVEL: ATOMCLOKC(</a:t>
            </a:r>
            <a:r>
              <a:rPr lang="en-US" sz="800" dirty="0" err="1"/>
              <a:t>China,Mathew.nonPoliceHomesllLiasont</a:t>
            </a:r>
            <a:r>
              <a:rPr lang="en-US" sz="800" dirty="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4179753" y="6429120"/>
            <a:ext cx="551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nonPoliceRTAlogical.</a:t>
            </a:r>
            <a:r>
              <a:rPr lang="en-US" strike="sngStrike" dirty="0" err="1"/>
              <a:t>Gorbhcei</a:t>
            </a:r>
            <a:r>
              <a:rPr lang="en-US" strike="sngStrike" dirty="0"/>
              <a:t>(</a:t>
            </a:r>
            <a:r>
              <a:rPr lang="en-US" dirty="0" err="1"/>
              <a:t>douglass</a:t>
            </a:r>
            <a:r>
              <a:rPr lang="en-US" dirty="0"/>
              <a:t>)</a:t>
            </a:r>
            <a:r>
              <a:rPr lang="en-US" strike="sngStrike" dirty="0"/>
              <a:t>.End of All times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664140" y="1216231"/>
            <a:ext cx="131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!Democracy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91619" y="1462922"/>
            <a:ext cx="6527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Democracy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833447" y="2940178"/>
            <a:ext cx="9861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Robert</a:t>
            </a:r>
          </a:p>
          <a:p>
            <a:r>
              <a:rPr lang="en-US" sz="800" strike="sngStrike" dirty="0"/>
              <a:t>Gini Lin</a:t>
            </a:r>
          </a:p>
          <a:p>
            <a:r>
              <a:rPr lang="en-US" sz="800" strike="sngStrike" dirty="0"/>
              <a:t>Robert</a:t>
            </a:r>
          </a:p>
          <a:p>
            <a:r>
              <a:rPr lang="en-US" sz="800" strike="sngStrike" dirty="0"/>
              <a:t>Arthur – </a:t>
            </a:r>
            <a:r>
              <a:rPr lang="en-US" sz="800" strike="sngStrike" dirty="0" err="1"/>
              <a:t>Artur</a:t>
            </a:r>
            <a:r>
              <a:rPr lang="en-US" sz="800" strike="sngStrike" dirty="0"/>
              <a:t> (IPX)</a:t>
            </a:r>
          </a:p>
          <a:p>
            <a:r>
              <a:rPr lang="en-US" sz="800" strike="sngStrike" dirty="0"/>
              <a:t>Robert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1961147" y="2865450"/>
            <a:ext cx="388369" cy="42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2113547" y="3017850"/>
            <a:ext cx="388369" cy="42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179753" y="1171400"/>
            <a:ext cx="6335847" cy="5644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974682" y="5185978"/>
            <a:ext cx="3621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ogle Sans"/>
                <a:hlinkClick r:id="rId13"/>
              </a:rPr>
              <a:t>Lt. Governor Jacqueline Coleman</a:t>
            </a:r>
            <a:endParaRPr lang="en-US" b="0" i="0" u="none" strike="noStrike" dirty="0">
              <a:effectLst/>
              <a:latin typeface="Google Sans"/>
              <a:hlinkClick r:id="rId13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210" y="2924484"/>
            <a:ext cx="1432187" cy="215219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6761143" y="2693174"/>
            <a:ext cx="3164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!HOMICIDE:LUX:COURNTY:LUXMBURG:SQ.INT.COLEMAN</a:t>
            </a:r>
          </a:p>
        </p:txBody>
      </p:sp>
      <p:sp>
        <p:nvSpPr>
          <p:cNvPr id="92" name="Rectangle 91"/>
          <p:cNvSpPr/>
          <p:nvPr/>
        </p:nvSpPr>
        <p:spPr>
          <a:xfrm>
            <a:off x="5366084" y="789432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Google Sans"/>
                <a:hlinkClick r:id="rId13"/>
              </a:rPr>
              <a:t>Jacqueline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681423" y="3900537"/>
            <a:ext cx="27216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Nations</a:t>
            </a:r>
          </a:p>
          <a:p>
            <a:r>
              <a:rPr lang="en-US" dirty="0" err="1"/>
              <a:t>CalifnriaGov</a:t>
            </a:r>
            <a:r>
              <a:rPr lang="en-US" dirty="0"/>
              <a:t>. </a:t>
            </a:r>
            <a:r>
              <a:rPr lang="en-US" dirty="0" err="1"/>
              <a:t>Schwegget</a:t>
            </a:r>
            <a:r>
              <a:rPr lang="en-US" sz="800" strike="sngStrike" dirty="0"/>
              <a:t>(twins)</a:t>
            </a:r>
          </a:p>
          <a:p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10" y="4541236"/>
            <a:ext cx="815199" cy="815199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1687957" y="5525562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Calc.(delta) FEDERAL-DE.TABLE</a:t>
            </a: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104" y="4458486"/>
            <a:ext cx="556968" cy="556968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629039" y="5863815"/>
            <a:ext cx="3941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FBI:TERROIRM:INT BPM</a:t>
            </a:r>
          </a:p>
          <a:p>
            <a:r>
              <a:rPr lang="en-US" strike="sngStrike" dirty="0"/>
              <a:t>R.A.F:  </a:t>
            </a:r>
            <a:r>
              <a:rPr lang="en-US" dirty="0"/>
              <a:t>v2FBI:KIDNAPPING:FORT WORTH</a:t>
            </a:r>
          </a:p>
          <a:p>
            <a:r>
              <a:rPr lang="en-US" dirty="0"/>
              <a:t>V2.BPM.HOMCE:[] docs  </a:t>
            </a:r>
            <a:r>
              <a:rPr lang="en-US" dirty="0" err="1"/>
              <a:t>nonPOliceBPM</a:t>
            </a:r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909" y="4550169"/>
            <a:ext cx="1172606" cy="780316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4848816" y="1462922"/>
            <a:ext cx="721943" cy="20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6472974" y="1388645"/>
            <a:ext cx="993381" cy="33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9617065" y="6513341"/>
            <a:ext cx="25106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!MLK(</a:t>
            </a:r>
            <a:r>
              <a:rPr lang="en-US" sz="800" dirty="0" err="1"/>
              <a:t>vggs.vgst.nonPolice</a:t>
            </a:r>
            <a:r>
              <a:rPr lang="en-US" sz="800" strike="sngStrike" dirty="0" err="1"/>
              <a:t>Langue.lingsit</a:t>
            </a:r>
            <a:r>
              <a:rPr lang="en-US" sz="800" strike="sngStrike" dirty="0"/>
              <a:t>((free slaves)</a:t>
            </a:r>
          </a:p>
        </p:txBody>
      </p:sp>
    </p:spTree>
    <p:extLst>
      <p:ext uri="{BB962C8B-B14F-4D97-AF65-F5344CB8AC3E}">
        <p14:creationId xmlns:p14="http://schemas.microsoft.com/office/powerpoint/2010/main" val="2227536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143" y="1814512"/>
            <a:ext cx="4514850" cy="3228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008" y="1876424"/>
            <a:ext cx="2943225" cy="155257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5149516" y="1285816"/>
            <a:ext cx="493295" cy="162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565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Rectangle 7"/>
          <p:cNvSpPr/>
          <p:nvPr/>
        </p:nvSpPr>
        <p:spPr>
          <a:xfrm>
            <a:off x="1017492" y="1439597"/>
            <a:ext cx="3250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ronald</a:t>
            </a:r>
            <a:r>
              <a:rPr lang="en-US" dirty="0"/>
              <a:t> </a:t>
            </a:r>
            <a:r>
              <a:rPr lang="en-US" dirty="0" err="1"/>
              <a:t>reagan</a:t>
            </a:r>
            <a:r>
              <a:rPr lang="en-US" dirty="0"/>
              <a:t> checkpoint </a:t>
            </a:r>
            <a:r>
              <a:rPr lang="en-US" dirty="0" err="1"/>
              <a:t>charlie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90" y="1964757"/>
            <a:ext cx="2032000" cy="1508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757" y="4475746"/>
            <a:ext cx="923667" cy="7249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40995" y="5200649"/>
            <a:ext cx="912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Tim Cook Leaving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7206916" y="4475746"/>
            <a:ext cx="1323473" cy="94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327231" y="4355432"/>
            <a:ext cx="1203157" cy="10606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91537" y="985430"/>
            <a:ext cx="1642920" cy="5257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491537" y="1707325"/>
            <a:ext cx="1700463" cy="325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GENSIS(“Adam”):2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24" y="4838197"/>
            <a:ext cx="771162" cy="57024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049" y="4838197"/>
            <a:ext cx="771521" cy="57789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716379" y="4668253"/>
            <a:ext cx="2088191" cy="890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263" y="2730567"/>
            <a:ext cx="1905000" cy="7429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39453"/>
            <a:ext cx="1024479" cy="74119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1" y="2755232"/>
            <a:ext cx="1660358" cy="929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42" y="2709111"/>
            <a:ext cx="1466549" cy="97592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3741821" y="2947737"/>
            <a:ext cx="7243011" cy="2165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3585411" y="3120370"/>
            <a:ext cx="7551821" cy="196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830511" y="2709111"/>
            <a:ext cx="6805405" cy="871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379495" y="2201779"/>
            <a:ext cx="422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ADAM,</a:t>
            </a:r>
            <a:r>
              <a:rPr lang="en-US" sz="1000" strike="sngStrike" dirty="0"/>
              <a:t>CORNLUEIS</a:t>
            </a:r>
            <a:r>
              <a:rPr lang="en-US" dirty="0"/>
              <a:t> HOIME:LUX:SWITZRLAND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88" y="1836651"/>
            <a:ext cx="1343367" cy="733549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7868652" y="1964757"/>
            <a:ext cx="1138990" cy="421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928809" y="1741160"/>
            <a:ext cx="2085475" cy="4879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610205" y="1670051"/>
            <a:ext cx="2130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GARY: 0.1 </a:t>
            </a:r>
            <a:r>
              <a:rPr lang="en-US" sz="800" dirty="0" err="1"/>
              <a:t>Trnalsat</a:t>
            </a:r>
            <a:r>
              <a:rPr lang="en-US" sz="800" dirty="0"/>
              <a:t>(</a:t>
            </a:r>
            <a:r>
              <a:rPr lang="en-US" sz="800" dirty="0" err="1"/>
              <a:t>tritbretfahrenr</a:t>
            </a:r>
            <a:r>
              <a:rPr lang="en-US" sz="800" dirty="0"/>
              <a:t>) </a:t>
            </a:r>
            <a:r>
              <a:rPr lang="en-US" sz="800" dirty="0" err="1"/>
              <a:t>skakeboard</a:t>
            </a:r>
            <a:endParaRPr lang="en-US" sz="800" dirty="0"/>
          </a:p>
          <a:p>
            <a:r>
              <a:rPr lang="en-US" sz="800" dirty="0"/>
              <a:t>NAME CHANGE(</a:t>
            </a:r>
            <a:r>
              <a:rPr lang="en-US" sz="800" dirty="0" err="1"/>
              <a:t>freepizza</a:t>
            </a:r>
            <a:r>
              <a:rPr lang="en-US" sz="800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761505" y="1225743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Sovie</a:t>
            </a:r>
            <a:r>
              <a:rPr lang="en-US" sz="800" strike="sngStrike" dirty="0"/>
              <a:t> prions video game bestie </a:t>
            </a:r>
            <a:r>
              <a:rPr lang="en-US" sz="800" strike="sngStrike" dirty="0" err="1"/>
              <a:t>bosy</a:t>
            </a:r>
            <a:r>
              <a:rPr lang="en-US" sz="800" strike="sngStrike" dirty="0"/>
              <a:t>:  sabotage</a:t>
            </a:r>
          </a:p>
          <a:p>
            <a:r>
              <a:rPr lang="en-US" sz="800" strike="sngStrike" dirty="0"/>
              <a:t>x/y FRAME bugger Ronald Regan Safe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10205" y="1224832"/>
            <a:ext cx="2263550" cy="309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570100" y="1714905"/>
            <a:ext cx="2263550" cy="936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27621" y="4654850"/>
            <a:ext cx="2263550" cy="936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3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>
            <a:extLst>
              <a:ext uri="{FF2B5EF4-FFF2-40B4-BE49-F238E27FC236}">
                <a16:creationId xmlns:a16="http://schemas.microsoft.com/office/drawing/2014/main" id="{041DC207-3837-4A33-AF9D-A2940D1D7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656" y="958931"/>
            <a:ext cx="618333" cy="92918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D4B49-DF88-4A24-AEB5-FCE8C41F4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06" y="2391324"/>
            <a:ext cx="764074" cy="10200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44A7FC-2C4B-4D8E-9B9C-E54DD41FFD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982" y="2391324"/>
            <a:ext cx="670232" cy="102007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CC7BA20-EC38-43AB-8D17-259B07557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252" y="1358616"/>
            <a:ext cx="918503" cy="72897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F0D0AF-1F52-4BC4-B9F7-5F957F98550C}"/>
              </a:ext>
            </a:extLst>
          </p:cNvPr>
          <p:cNvCxnSpPr/>
          <p:nvPr/>
        </p:nvCxnSpPr>
        <p:spPr>
          <a:xfrm>
            <a:off x="1280160" y="2264898"/>
            <a:ext cx="9861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5955B7-A57C-46D2-A940-39C2F18380D6}"/>
              </a:ext>
            </a:extLst>
          </p:cNvPr>
          <p:cNvCxnSpPr/>
          <p:nvPr/>
        </p:nvCxnSpPr>
        <p:spPr>
          <a:xfrm flipV="1">
            <a:off x="1640319" y="2273835"/>
            <a:ext cx="2658793" cy="11641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7EE7712-5B19-4A9E-BB4C-F5C66ACC36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060" y="1027757"/>
            <a:ext cx="665211" cy="99963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71A7F37-E92B-4E92-A610-AF0373671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522" y="1075920"/>
            <a:ext cx="1327052" cy="95147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6DA7BE0-1E1F-419D-8A68-86F10B5E0DA2}"/>
              </a:ext>
            </a:extLst>
          </p:cNvPr>
          <p:cNvCxnSpPr/>
          <p:nvPr/>
        </p:nvCxnSpPr>
        <p:spPr>
          <a:xfrm flipV="1">
            <a:off x="6268574" y="1027757"/>
            <a:ext cx="1137535" cy="871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833466F-8B75-4100-A5CE-6430A22FA711}"/>
              </a:ext>
            </a:extLst>
          </p:cNvPr>
          <p:cNvCxnSpPr/>
          <p:nvPr/>
        </p:nvCxnSpPr>
        <p:spPr>
          <a:xfrm>
            <a:off x="1337847" y="3613052"/>
            <a:ext cx="9861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3FD5CA0-27C8-4343-824D-BF07327DF6FC}"/>
              </a:ext>
            </a:extLst>
          </p:cNvPr>
          <p:cNvCxnSpPr/>
          <p:nvPr/>
        </p:nvCxnSpPr>
        <p:spPr>
          <a:xfrm flipV="1">
            <a:off x="1821235" y="1075920"/>
            <a:ext cx="2250831" cy="951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0FDA0BB-89D5-4518-AC09-4991FB282F42}"/>
              </a:ext>
            </a:extLst>
          </p:cNvPr>
          <p:cNvCxnSpPr/>
          <p:nvPr/>
        </p:nvCxnSpPr>
        <p:spPr>
          <a:xfrm flipV="1">
            <a:off x="4629684" y="980679"/>
            <a:ext cx="1638890" cy="918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57BE2C2-AE9C-4670-8300-963222BFD988}"/>
              </a:ext>
            </a:extLst>
          </p:cNvPr>
          <p:cNvSpPr/>
          <p:nvPr/>
        </p:nvSpPr>
        <p:spPr>
          <a:xfrm>
            <a:off x="2060252" y="2354211"/>
            <a:ext cx="1882056" cy="1083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85B3ABC-1230-41C0-A099-A08FB8E1FC02}"/>
              </a:ext>
            </a:extLst>
          </p:cNvPr>
          <p:cNvSpPr/>
          <p:nvPr/>
        </p:nvSpPr>
        <p:spPr>
          <a:xfrm>
            <a:off x="4869905" y="914555"/>
            <a:ext cx="2536204" cy="1083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9EBCBFF-BB59-4E32-9A78-DD044332372B}"/>
              </a:ext>
            </a:extLst>
          </p:cNvPr>
          <p:cNvSpPr/>
          <p:nvPr/>
        </p:nvSpPr>
        <p:spPr>
          <a:xfrm>
            <a:off x="1934782" y="1023689"/>
            <a:ext cx="2536204" cy="1083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51F0264-7C9C-4913-BF56-27767BF38955}"/>
              </a:ext>
            </a:extLst>
          </p:cNvPr>
          <p:cNvSpPr txBox="1"/>
          <p:nvPr/>
        </p:nvSpPr>
        <p:spPr>
          <a:xfrm>
            <a:off x="142625" y="1154129"/>
            <a:ext cx="17921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 September </a:t>
            </a:r>
          </a:p>
          <a:p>
            <a:r>
              <a:rPr lang="en-US" dirty="0"/>
              <a:t>Kindergarten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9C0564-9668-4EC6-B631-C3EB1EC05CFF}"/>
              </a:ext>
            </a:extLst>
          </p:cNvPr>
          <p:cNvCxnSpPr/>
          <p:nvPr/>
        </p:nvCxnSpPr>
        <p:spPr>
          <a:xfrm>
            <a:off x="1337846" y="4041668"/>
            <a:ext cx="9861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C8C960C-5F08-45DD-AAFF-7C65C2C28781}"/>
              </a:ext>
            </a:extLst>
          </p:cNvPr>
          <p:cNvSpPr txBox="1"/>
          <p:nvPr/>
        </p:nvSpPr>
        <p:spPr>
          <a:xfrm>
            <a:off x="345532" y="2557194"/>
            <a:ext cx="1386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1987 </a:t>
            </a:r>
          </a:p>
          <a:p>
            <a:r>
              <a:rPr lang="en-US" dirty="0"/>
              <a:t>February 4th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E42327A-6217-4634-B11D-D8066E214126}"/>
              </a:ext>
            </a:extLst>
          </p:cNvPr>
          <p:cNvSpPr txBox="1"/>
          <p:nvPr/>
        </p:nvSpPr>
        <p:spPr>
          <a:xfrm>
            <a:off x="2039606" y="3672336"/>
            <a:ext cx="681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Messae</a:t>
            </a:r>
            <a:r>
              <a:rPr lang="en-US" dirty="0"/>
              <a:t>: Gov New   air max NIKE  mugshot   Tiger Woods Nike Stuttgart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86C020A-9C20-421B-BF14-BDD075EF51FA}"/>
              </a:ext>
            </a:extLst>
          </p:cNvPr>
          <p:cNvCxnSpPr/>
          <p:nvPr/>
        </p:nvCxnSpPr>
        <p:spPr>
          <a:xfrm>
            <a:off x="3001280" y="3857002"/>
            <a:ext cx="3046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B617D94-629D-4F4C-8946-4C835A57D1AE}"/>
              </a:ext>
            </a:extLst>
          </p:cNvPr>
          <p:cNvCxnSpPr/>
          <p:nvPr/>
        </p:nvCxnSpPr>
        <p:spPr>
          <a:xfrm flipH="1">
            <a:off x="3848214" y="3857002"/>
            <a:ext cx="47471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6C7F0E7-0ACF-4EB8-8A90-B55F4CB40AAA}"/>
              </a:ext>
            </a:extLst>
          </p:cNvPr>
          <p:cNvCxnSpPr>
            <a:stCxn id="59" idx="1"/>
          </p:cNvCxnSpPr>
          <p:nvPr/>
        </p:nvCxnSpPr>
        <p:spPr>
          <a:xfrm>
            <a:off x="2039606" y="3857002"/>
            <a:ext cx="907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543864E-58A6-4B08-B676-36CA1B587BE7}"/>
              </a:ext>
            </a:extLst>
          </p:cNvPr>
          <p:cNvSpPr txBox="1"/>
          <p:nvPr/>
        </p:nvSpPr>
        <p:spPr>
          <a:xfrm>
            <a:off x="1466820" y="3681879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6E7B7B-B410-4864-891F-3D4C2F77486F}"/>
              </a:ext>
            </a:extLst>
          </p:cNvPr>
          <p:cNvSpPr txBox="1"/>
          <p:nvPr/>
        </p:nvSpPr>
        <p:spPr>
          <a:xfrm>
            <a:off x="9119786" y="365324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Morris Code: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F9503DE-628F-4B21-9716-1DD66914B8C7}"/>
              </a:ext>
            </a:extLst>
          </p:cNvPr>
          <p:cNvCxnSpPr/>
          <p:nvPr/>
        </p:nvCxnSpPr>
        <p:spPr>
          <a:xfrm>
            <a:off x="1466820" y="4897452"/>
            <a:ext cx="9861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C97DB354-1A5D-419E-93AE-FD013E5936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708" y="1713275"/>
            <a:ext cx="462036" cy="455903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5BDA0EC-FF9D-447D-803D-C6E6D92BE886}"/>
              </a:ext>
            </a:extLst>
          </p:cNvPr>
          <p:cNvSpPr/>
          <p:nvPr/>
        </p:nvSpPr>
        <p:spPr>
          <a:xfrm>
            <a:off x="7776822" y="1756560"/>
            <a:ext cx="26859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message in </a:t>
            </a:r>
            <a:r>
              <a:rPr lang="en-US" strike="sngStrike" dirty="0" err="1"/>
              <a:t>abottole</a:t>
            </a:r>
            <a:r>
              <a:rPr lang="en-US" strike="sngStrike" dirty="0"/>
              <a:t> police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D2D1D8A-B44B-4B2C-94CF-46A095ADABAB}"/>
              </a:ext>
            </a:extLst>
          </p:cNvPr>
          <p:cNvCxnSpPr/>
          <p:nvPr/>
        </p:nvCxnSpPr>
        <p:spPr>
          <a:xfrm flipV="1">
            <a:off x="7178630" y="1613820"/>
            <a:ext cx="682551" cy="61088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40F9557-1669-4F9B-95E2-B3CAB4E753A9}"/>
              </a:ext>
            </a:extLst>
          </p:cNvPr>
          <p:cNvSpPr/>
          <p:nvPr/>
        </p:nvSpPr>
        <p:spPr>
          <a:xfrm>
            <a:off x="7094271" y="1685138"/>
            <a:ext cx="3380883" cy="4497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827C303-F2E9-449D-B40A-A418F2E4A039}"/>
              </a:ext>
            </a:extLst>
          </p:cNvPr>
          <p:cNvSpPr txBox="1"/>
          <p:nvPr/>
        </p:nvSpPr>
        <p:spPr>
          <a:xfrm>
            <a:off x="7214640" y="1718859"/>
            <a:ext cx="230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Otto-Han-Strasse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B4B2C0E-BFD1-46CE-B446-1F837C9D7F0B}"/>
              </a:ext>
            </a:extLst>
          </p:cNvPr>
          <p:cNvSpPr/>
          <p:nvPr/>
        </p:nvSpPr>
        <p:spPr>
          <a:xfrm>
            <a:off x="7094270" y="1133731"/>
            <a:ext cx="3380883" cy="4497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98C57D7-BF67-4706-B022-2D5B7697F5C7}"/>
              </a:ext>
            </a:extLst>
          </p:cNvPr>
          <p:cNvSpPr/>
          <p:nvPr/>
        </p:nvSpPr>
        <p:spPr>
          <a:xfrm>
            <a:off x="7116298" y="114743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9915CEC-1C4B-4A61-87A6-F72B9E04EDE8}"/>
              </a:ext>
            </a:extLst>
          </p:cNvPr>
          <p:cNvSpPr txBox="1"/>
          <p:nvPr/>
        </p:nvSpPr>
        <p:spPr>
          <a:xfrm>
            <a:off x="1459982" y="4235876"/>
            <a:ext cx="6248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POLCIE:MORANE[1]: </a:t>
            </a:r>
            <a:r>
              <a:rPr lang="en-US" strike="sngStrike" dirty="0" err="1"/>
              <a:t>Netlfix</a:t>
            </a:r>
            <a:r>
              <a:rPr lang="en-US" strike="sngStrike" dirty="0"/>
              <a:t> 2014 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  in north kore us </a:t>
            </a:r>
            <a:r>
              <a:rPr lang="en-US" strike="sngStrike" dirty="0" err="1"/>
              <a:t>citizn</a:t>
            </a:r>
            <a:endParaRPr lang="en-US" strike="sngStrike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6EDF4D-7176-4BF4-AAA3-13ED802BBF90}"/>
              </a:ext>
            </a:extLst>
          </p:cNvPr>
          <p:cNvSpPr txBox="1"/>
          <p:nvPr/>
        </p:nvSpPr>
        <p:spPr>
          <a:xfrm>
            <a:off x="4936087" y="5047789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aple.ATARO</a:t>
            </a:r>
            <a:r>
              <a:rPr lang="en-US" sz="800" strike="sngStrike" dirty="0"/>
              <a:t> tango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C73B0D8-838B-4CCB-A0A5-5C3401161D2C}"/>
              </a:ext>
            </a:extLst>
          </p:cNvPr>
          <p:cNvSpPr/>
          <p:nvPr/>
        </p:nvSpPr>
        <p:spPr>
          <a:xfrm>
            <a:off x="6725822" y="5020380"/>
            <a:ext cx="4546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https://bit.ly/1D8723-nonPoliceHomicide-LUX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BA7C384-4945-430F-AE1A-B32BD1FFC9BE}"/>
              </a:ext>
            </a:extLst>
          </p:cNvPr>
          <p:cNvSpPr txBox="1"/>
          <p:nvPr/>
        </p:nvSpPr>
        <p:spPr>
          <a:xfrm>
            <a:off x="1492426" y="5005031"/>
            <a:ext cx="3091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HOMCEP:LUX:PERSON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D0B650D6-DBB2-42DA-BB98-3794954F1F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112" y="5111739"/>
            <a:ext cx="202999" cy="241431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DFA27CA-FF1B-4B40-A3F1-4467671E4182}"/>
              </a:ext>
            </a:extLst>
          </p:cNvPr>
          <p:cNvCxnSpPr/>
          <p:nvPr/>
        </p:nvCxnSpPr>
        <p:spPr>
          <a:xfrm>
            <a:off x="5449129" y="5232454"/>
            <a:ext cx="97993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DACC9BC-BC2C-4459-8BA7-F4AC8CF3A665}"/>
              </a:ext>
            </a:extLst>
          </p:cNvPr>
          <p:cNvSpPr/>
          <p:nvPr/>
        </p:nvSpPr>
        <p:spPr>
          <a:xfrm>
            <a:off x="4936087" y="4295090"/>
            <a:ext cx="6683953" cy="290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CC390C3-9651-4077-A778-17BFCF9DEF80}"/>
              </a:ext>
            </a:extLst>
          </p:cNvPr>
          <p:cNvCxnSpPr/>
          <p:nvPr/>
        </p:nvCxnSpPr>
        <p:spPr>
          <a:xfrm>
            <a:off x="1485929" y="5530272"/>
            <a:ext cx="98614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A6C1482-4E6B-46FC-9211-60190D912964}"/>
              </a:ext>
            </a:extLst>
          </p:cNvPr>
          <p:cNvSpPr txBox="1"/>
          <p:nvPr/>
        </p:nvSpPr>
        <p:spPr>
          <a:xfrm>
            <a:off x="10300300" y="5352270"/>
            <a:ext cx="10470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!HIGHT AT THE PARK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5B366390-C0EF-4DB4-832F-BCDEC4DC202B}"/>
              </a:ext>
            </a:extLst>
          </p:cNvPr>
          <p:cNvSpPr txBox="1"/>
          <p:nvPr/>
        </p:nvSpPr>
        <p:spPr>
          <a:xfrm>
            <a:off x="2363007" y="5189697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BD2B3BE-42F2-43B8-8E45-941F451BC9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60" y="5736131"/>
            <a:ext cx="1905000" cy="87630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035D17BB-28F1-49CE-A6B8-37236AEA14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06" y="5782080"/>
            <a:ext cx="579174" cy="68882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93E9103D-3DFC-4FED-AAA4-152C1D6749C8}"/>
              </a:ext>
            </a:extLst>
          </p:cNvPr>
          <p:cNvSpPr txBox="1"/>
          <p:nvPr/>
        </p:nvSpPr>
        <p:spPr>
          <a:xfrm>
            <a:off x="91869" y="6499413"/>
            <a:ext cx="15392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POLICEL:SIRENS: 5:13PM</a:t>
            </a:r>
          </a:p>
        </p:txBody>
      </p:sp>
      <p:sp>
        <p:nvSpPr>
          <p:cNvPr id="99" name="Cylinder 98">
            <a:extLst>
              <a:ext uri="{FF2B5EF4-FFF2-40B4-BE49-F238E27FC236}">
                <a16:creationId xmlns:a16="http://schemas.microsoft.com/office/drawing/2014/main" id="{4182227F-C1C9-4BCD-9612-E5D6F1E7A832}"/>
              </a:ext>
            </a:extLst>
          </p:cNvPr>
          <p:cNvSpPr/>
          <p:nvPr/>
        </p:nvSpPr>
        <p:spPr>
          <a:xfrm rot="5400000">
            <a:off x="3529930" y="5892467"/>
            <a:ext cx="824257" cy="73773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Cylinder 99">
            <a:extLst>
              <a:ext uri="{FF2B5EF4-FFF2-40B4-BE49-F238E27FC236}">
                <a16:creationId xmlns:a16="http://schemas.microsoft.com/office/drawing/2014/main" id="{32E9DCEE-80D2-4618-A97D-2D0EB50A212A}"/>
              </a:ext>
            </a:extLst>
          </p:cNvPr>
          <p:cNvSpPr/>
          <p:nvPr/>
        </p:nvSpPr>
        <p:spPr>
          <a:xfrm rot="5400000">
            <a:off x="6591297" y="5757027"/>
            <a:ext cx="824257" cy="8053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2D7C02EF-338F-4056-B2B5-4AD6BA5B07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956" y="5538255"/>
            <a:ext cx="487650" cy="487650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30A7DEB-1358-44FE-BA26-64BE421FFD0C}"/>
              </a:ext>
            </a:extLst>
          </p:cNvPr>
          <p:cNvCxnSpPr>
            <a:stCxn id="102" idx="2"/>
          </p:cNvCxnSpPr>
          <p:nvPr/>
        </p:nvCxnSpPr>
        <p:spPr>
          <a:xfrm>
            <a:off x="3271781" y="6025905"/>
            <a:ext cx="421677" cy="165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3C91756-3BD5-4CD6-9DDB-C0368E542C5B}"/>
              </a:ext>
            </a:extLst>
          </p:cNvPr>
          <p:cNvCxnSpPr>
            <a:endCxn id="99" idx="3"/>
          </p:cNvCxnSpPr>
          <p:nvPr/>
        </p:nvCxnSpPr>
        <p:spPr>
          <a:xfrm flipV="1">
            <a:off x="2946650" y="6261333"/>
            <a:ext cx="626543" cy="206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5610E16-3894-47E4-A4DC-CA3E8792E085}"/>
              </a:ext>
            </a:extLst>
          </p:cNvPr>
          <p:cNvCxnSpPr/>
          <p:nvPr/>
        </p:nvCxnSpPr>
        <p:spPr>
          <a:xfrm>
            <a:off x="4299112" y="5735730"/>
            <a:ext cx="2129948" cy="73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9C312CB-0006-4DC4-9D96-6CABA791AB30}"/>
              </a:ext>
            </a:extLst>
          </p:cNvPr>
          <p:cNvSpPr txBox="1"/>
          <p:nvPr/>
        </p:nvSpPr>
        <p:spPr>
          <a:xfrm>
            <a:off x="4726549" y="5460911"/>
            <a:ext cx="17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!AVALABILITY.!IN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8600E1-2CA2-4711-AAC5-5527334D9603}"/>
              </a:ext>
            </a:extLst>
          </p:cNvPr>
          <p:cNvSpPr/>
          <p:nvPr/>
        </p:nvSpPr>
        <p:spPr>
          <a:xfrm>
            <a:off x="1985008" y="5697305"/>
            <a:ext cx="5934990" cy="12146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70D00B3-3C94-4D58-942A-9EECB5EA0A5D}"/>
              </a:ext>
            </a:extLst>
          </p:cNvPr>
          <p:cNvSpPr txBox="1"/>
          <p:nvPr/>
        </p:nvSpPr>
        <p:spPr>
          <a:xfrm>
            <a:off x="3190615" y="5975043"/>
            <a:ext cx="377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</a:t>
            </a:r>
            <a:r>
              <a:rPr lang="en-US" strike="sngStrike" dirty="0" err="1"/>
              <a:t>Gorbache</a:t>
            </a:r>
            <a:r>
              <a:rPr lang="en-US" strike="sngStrike" dirty="0"/>
              <a:t>(Who is God?</a:t>
            </a:r>
            <a:r>
              <a:rPr lang="en-US" dirty="0"/>
              <a:t>).PARENT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D2872C7-5A22-4EAC-8B39-277CAB638BAA}"/>
              </a:ext>
            </a:extLst>
          </p:cNvPr>
          <p:cNvSpPr/>
          <p:nvPr/>
        </p:nvSpPr>
        <p:spPr>
          <a:xfrm>
            <a:off x="8921159" y="5582040"/>
            <a:ext cx="2142541" cy="3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E83D36-EABC-4729-B0F6-8A530B66F5BD}"/>
              </a:ext>
            </a:extLst>
          </p:cNvPr>
          <p:cNvSpPr/>
          <p:nvPr/>
        </p:nvSpPr>
        <p:spPr>
          <a:xfrm>
            <a:off x="8999072" y="6025905"/>
            <a:ext cx="2200227" cy="7610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7801CB23-D808-464F-A1F0-48A7CC842E73}"/>
              </a:ext>
            </a:extLst>
          </p:cNvPr>
          <p:cNvSpPr txBox="1"/>
          <p:nvPr/>
        </p:nvSpPr>
        <p:spPr>
          <a:xfrm>
            <a:off x="9238594" y="6130081"/>
            <a:ext cx="536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</a:t>
            </a:r>
          </a:p>
        </p:txBody>
      </p:sp>
      <p:sp>
        <p:nvSpPr>
          <p:cNvPr id="116" name="Cylinder 115">
            <a:extLst>
              <a:ext uri="{FF2B5EF4-FFF2-40B4-BE49-F238E27FC236}">
                <a16:creationId xmlns:a16="http://schemas.microsoft.com/office/drawing/2014/main" id="{5F56831A-EC48-4BF0-A9D1-0D8E485A340E}"/>
              </a:ext>
            </a:extLst>
          </p:cNvPr>
          <p:cNvSpPr/>
          <p:nvPr/>
        </p:nvSpPr>
        <p:spPr>
          <a:xfrm>
            <a:off x="7976382" y="5782080"/>
            <a:ext cx="693230" cy="89138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6EC648F-E30E-4E00-9137-FB0D5A180D87}"/>
              </a:ext>
            </a:extLst>
          </p:cNvPr>
          <p:cNvSpPr txBox="1"/>
          <p:nvPr/>
        </p:nvSpPr>
        <p:spPr>
          <a:xfrm>
            <a:off x="7957887" y="5512639"/>
            <a:ext cx="66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R.A.F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6B327FB-663A-4CBA-A4C7-F0F22AEE3E17}"/>
              </a:ext>
            </a:extLst>
          </p:cNvPr>
          <p:cNvSpPr/>
          <p:nvPr/>
        </p:nvSpPr>
        <p:spPr>
          <a:xfrm>
            <a:off x="7737968" y="5584279"/>
            <a:ext cx="1070423" cy="12146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073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124">
            <a:extLst>
              <a:ext uri="{FF2B5EF4-FFF2-40B4-BE49-F238E27FC236}">
                <a16:creationId xmlns:a16="http://schemas.microsoft.com/office/drawing/2014/main" id="{0BEFEF90-1616-4F61-8913-B6CFAE9A42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452" y="4707314"/>
            <a:ext cx="487650" cy="4876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9AFCC-34F9-42C5-B218-8637D263CD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731" y="2125810"/>
            <a:ext cx="2423370" cy="3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94FDBF-2717-4B2D-8533-CCE07C677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68" y="3124791"/>
            <a:ext cx="2931795" cy="18702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D8CAF725-1B81-43FE-8437-D37314FBE5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566" y="1056726"/>
            <a:ext cx="19050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5ABCCB-A8F0-4B78-A758-30D3B036C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18" y="2437599"/>
            <a:ext cx="457295" cy="6871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A571A5-F879-4B84-B3ED-59DA4FA020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039" y="2585830"/>
            <a:ext cx="1428750" cy="800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F6D7A4-55C6-4EC7-9878-31F92120E3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5" y="2620218"/>
            <a:ext cx="1577165" cy="9462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5BCAAC-0CE7-4589-B30B-73EB6CC66E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5" y="3795207"/>
            <a:ext cx="1596730" cy="89416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D328B1D-895E-4712-A3E2-E9DEE9F697F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566" y="4758282"/>
            <a:ext cx="1546779" cy="866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7B0BA49-77B7-4C01-BB2D-45069C2354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771" y="2781195"/>
            <a:ext cx="1082258" cy="83609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52EE3EF-53D4-41B2-B0B5-23F16B1BA6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119" y="2310762"/>
            <a:ext cx="784055" cy="940866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4A1517F-2EA5-4255-AA97-F8E6B1AF9106}"/>
              </a:ext>
            </a:extLst>
          </p:cNvPr>
          <p:cNvSpPr/>
          <p:nvPr/>
        </p:nvSpPr>
        <p:spPr>
          <a:xfrm>
            <a:off x="10520179" y="2200396"/>
            <a:ext cx="1577164" cy="1520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0337FB-7CB3-49A2-ACDD-2FB4ABFD63B1}"/>
              </a:ext>
            </a:extLst>
          </p:cNvPr>
          <p:cNvCxnSpPr/>
          <p:nvPr/>
        </p:nvCxnSpPr>
        <p:spPr>
          <a:xfrm flipH="1" flipV="1">
            <a:off x="10745771" y="2781195"/>
            <a:ext cx="483348" cy="470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B0F8E0-6F95-4500-ACC4-71E1E9CC9269}"/>
              </a:ext>
            </a:extLst>
          </p:cNvPr>
          <p:cNvCxnSpPr/>
          <p:nvPr/>
        </p:nvCxnSpPr>
        <p:spPr>
          <a:xfrm>
            <a:off x="4590168" y="2585830"/>
            <a:ext cx="4905524" cy="843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B8AB019-D010-48E3-A14F-F994125F4EF5}"/>
              </a:ext>
            </a:extLst>
          </p:cNvPr>
          <p:cNvCxnSpPr/>
          <p:nvPr/>
        </p:nvCxnSpPr>
        <p:spPr>
          <a:xfrm flipH="1" flipV="1">
            <a:off x="7072322" y="2231715"/>
            <a:ext cx="1776256" cy="3649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5E3B384C-3474-4C8F-983D-1AF77CB63B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581" y="4633451"/>
            <a:ext cx="1186508" cy="86619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DD5B01A-54BE-4BE7-BD52-901CD13237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66" y="3373231"/>
            <a:ext cx="554030" cy="719958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8EAD27C-320C-498B-AA54-84FA803B2E82}"/>
              </a:ext>
            </a:extLst>
          </p:cNvPr>
          <p:cNvSpPr/>
          <p:nvPr/>
        </p:nvSpPr>
        <p:spPr>
          <a:xfrm>
            <a:off x="4194332" y="2339973"/>
            <a:ext cx="4654245" cy="34613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3ACC483-90E1-4A9E-A030-05D9B188B156}"/>
              </a:ext>
            </a:extLst>
          </p:cNvPr>
          <p:cNvCxnSpPr/>
          <p:nvPr/>
        </p:nvCxnSpPr>
        <p:spPr>
          <a:xfrm flipV="1">
            <a:off x="4590168" y="2781195"/>
            <a:ext cx="3526890" cy="271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6A27DE6-31E1-4D2E-954C-D4349927FDB6}"/>
              </a:ext>
            </a:extLst>
          </p:cNvPr>
          <p:cNvCxnSpPr/>
          <p:nvPr/>
        </p:nvCxnSpPr>
        <p:spPr>
          <a:xfrm flipV="1">
            <a:off x="4982552" y="2585830"/>
            <a:ext cx="448487" cy="138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343DEF0F-7872-40CB-9F51-40CDFA37B53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601" y="2077649"/>
            <a:ext cx="3437037" cy="193117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8AD0A80-F56D-4F64-B5F4-2BA9952D7BB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772" y="3584324"/>
            <a:ext cx="709446" cy="472104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FF8A6800-0A4C-4C30-937C-E1682DF95A3D}"/>
              </a:ext>
            </a:extLst>
          </p:cNvPr>
          <p:cNvSpPr txBox="1"/>
          <p:nvPr/>
        </p:nvSpPr>
        <p:spPr>
          <a:xfrm>
            <a:off x="8889069" y="3299625"/>
            <a:ext cx="1913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Suspect: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A3FAEF3-BE1E-4E18-B6E6-9A285E03DE65}"/>
              </a:ext>
            </a:extLst>
          </p:cNvPr>
          <p:cNvCxnSpPr/>
          <p:nvPr/>
        </p:nvCxnSpPr>
        <p:spPr>
          <a:xfrm flipH="1" flipV="1">
            <a:off x="8956211" y="3613617"/>
            <a:ext cx="983970" cy="524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154917EF-FF08-4D15-A895-0CF236303B2C}"/>
              </a:ext>
            </a:extLst>
          </p:cNvPr>
          <p:cNvSpPr txBox="1"/>
          <p:nvPr/>
        </p:nvSpPr>
        <p:spPr>
          <a:xfrm>
            <a:off x="8882180" y="3022571"/>
            <a:ext cx="137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v2.FBI:KIDNAPPING</a:t>
            </a:r>
          </a:p>
          <a:p>
            <a:r>
              <a:rPr lang="en-US" sz="1000" dirty="0"/>
              <a:t>CPVA.SQ.</a:t>
            </a:r>
            <a:r>
              <a:rPr lang="en-US" sz="1000" strike="sngStrike" dirty="0"/>
              <a:t>!</a:t>
            </a:r>
            <a:r>
              <a:rPr lang="en-US" sz="1000" strike="sngStrike" dirty="0" err="1"/>
              <a:t>hight</a:t>
            </a:r>
            <a:r>
              <a:rPr lang="en-US" sz="1000" strike="sngStrike" dirty="0"/>
              <a:t> at park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9FDF2808-4C62-45B6-8907-01C5708ACC09}"/>
              </a:ext>
            </a:extLst>
          </p:cNvPr>
          <p:cNvSpPr/>
          <p:nvPr/>
        </p:nvSpPr>
        <p:spPr>
          <a:xfrm>
            <a:off x="8928492" y="3422681"/>
            <a:ext cx="1100086" cy="6337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2AE9ADD-EF35-4412-827C-F1B1528322A6}"/>
              </a:ext>
            </a:extLst>
          </p:cNvPr>
          <p:cNvCxnSpPr/>
          <p:nvPr/>
        </p:nvCxnSpPr>
        <p:spPr>
          <a:xfrm flipV="1">
            <a:off x="4427762" y="1129807"/>
            <a:ext cx="3413227" cy="80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FAC0119-B483-4E1F-9409-4FAB9E860BDC}"/>
              </a:ext>
            </a:extLst>
          </p:cNvPr>
          <p:cNvSpPr/>
          <p:nvPr/>
        </p:nvSpPr>
        <p:spPr>
          <a:xfrm>
            <a:off x="4207351" y="862135"/>
            <a:ext cx="4748860" cy="13908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1BE44D03-014B-44BA-890D-E622C3D156A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007" y="866527"/>
            <a:ext cx="406960" cy="638859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0547962-35F3-4D31-9053-4DAFF77FDAAC}"/>
              </a:ext>
            </a:extLst>
          </p:cNvPr>
          <p:cNvSpPr txBox="1"/>
          <p:nvPr/>
        </p:nvSpPr>
        <p:spPr>
          <a:xfrm>
            <a:off x="322795" y="781709"/>
            <a:ext cx="21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Ronald Regan Library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20BF46B-D5CA-46E6-8A10-25C50AF853AC}"/>
              </a:ext>
            </a:extLst>
          </p:cNvPr>
          <p:cNvSpPr/>
          <p:nvPr/>
        </p:nvSpPr>
        <p:spPr>
          <a:xfrm>
            <a:off x="348371" y="1087568"/>
            <a:ext cx="24208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https://www.reaganlibrary.gov/past-exhibits/DaVinci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4ABDC53D-C659-4DDF-BD15-B27C73910711}"/>
              </a:ext>
            </a:extLst>
          </p:cNvPr>
          <p:cNvCxnSpPr/>
          <p:nvPr/>
        </p:nvCxnSpPr>
        <p:spPr>
          <a:xfrm>
            <a:off x="3981157" y="6275168"/>
            <a:ext cx="55145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821F0E31-32CD-4645-9620-BAE32D777BB3}"/>
              </a:ext>
            </a:extLst>
          </p:cNvPr>
          <p:cNvSpPr txBox="1"/>
          <p:nvPr/>
        </p:nvSpPr>
        <p:spPr>
          <a:xfrm>
            <a:off x="3861101" y="5952002"/>
            <a:ext cx="3852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ATOMCLOCK(1994)</a:t>
            </a:r>
          </a:p>
          <a:p>
            <a:r>
              <a:rPr lang="en-US" dirty="0"/>
              <a:t>ATOMCLOCK(2010).v2:FBI:KIDNAPPING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99441186-182D-4226-8D5F-830F4641E3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622" y="833146"/>
            <a:ext cx="2836552" cy="198982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41A3839-B370-4DC8-B9C5-DD9A472A350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96598" y="4240396"/>
            <a:ext cx="2504264" cy="1866900"/>
          </a:xfrm>
          <a:prstGeom prst="rect">
            <a:avLst/>
          </a:prstGeom>
        </p:spPr>
      </p:pic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F876F828-E944-4DC2-8946-70003069005B}"/>
              </a:ext>
            </a:extLst>
          </p:cNvPr>
          <p:cNvCxnSpPr/>
          <p:nvPr/>
        </p:nvCxnSpPr>
        <p:spPr>
          <a:xfrm flipV="1">
            <a:off x="6007856" y="4471722"/>
            <a:ext cx="1726640" cy="659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BC04B36-84E1-4DDD-B1B9-39353447F24B}"/>
              </a:ext>
            </a:extLst>
          </p:cNvPr>
          <p:cNvSpPr/>
          <p:nvPr/>
        </p:nvSpPr>
        <p:spPr>
          <a:xfrm>
            <a:off x="9176622" y="5801274"/>
            <a:ext cx="2920721" cy="4675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A6B4C802-3133-4822-B38E-5F87472E5E16}"/>
              </a:ext>
            </a:extLst>
          </p:cNvPr>
          <p:cNvSpPr txBox="1"/>
          <p:nvPr/>
        </p:nvSpPr>
        <p:spPr>
          <a:xfrm>
            <a:off x="45798" y="6429815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Sirenes</a:t>
            </a:r>
            <a:r>
              <a:rPr lang="en-US" dirty="0"/>
              <a:t>: 5:41PM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AF556C3-C3CF-4330-8DD6-09961B04B68C}"/>
              </a:ext>
            </a:extLst>
          </p:cNvPr>
          <p:cNvCxnSpPr/>
          <p:nvPr/>
        </p:nvCxnSpPr>
        <p:spPr>
          <a:xfrm flipV="1">
            <a:off x="5005835" y="2585830"/>
            <a:ext cx="2707796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47D6A4FB-3306-412D-AD56-A447E71F4B71}"/>
              </a:ext>
            </a:extLst>
          </p:cNvPr>
          <p:cNvCxnSpPr/>
          <p:nvPr/>
        </p:nvCxnSpPr>
        <p:spPr>
          <a:xfrm flipH="1">
            <a:off x="409453" y="1346474"/>
            <a:ext cx="1195754" cy="1905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Isosceles Triangle 133">
            <a:extLst>
              <a:ext uri="{FF2B5EF4-FFF2-40B4-BE49-F238E27FC236}">
                <a16:creationId xmlns:a16="http://schemas.microsoft.com/office/drawing/2014/main" id="{9D47B287-00A4-411F-96A6-6B284237C234}"/>
              </a:ext>
            </a:extLst>
          </p:cNvPr>
          <p:cNvSpPr/>
          <p:nvPr/>
        </p:nvSpPr>
        <p:spPr>
          <a:xfrm rot="7436172">
            <a:off x="1408482" y="1331238"/>
            <a:ext cx="1265355" cy="161158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38BE3098-ECD6-4BA7-A9AB-431DFBF8F16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62" y="4882250"/>
            <a:ext cx="1710030" cy="1275945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092922A3-20E3-49FB-A387-120DE14E636F}"/>
              </a:ext>
            </a:extLst>
          </p:cNvPr>
          <p:cNvSpPr txBox="1"/>
          <p:nvPr/>
        </p:nvSpPr>
        <p:spPr>
          <a:xfrm>
            <a:off x="7521963" y="6062682"/>
            <a:ext cx="288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5:48PM POLCIE HELCOPTYER</a:t>
            </a:r>
          </a:p>
        </p:txBody>
      </p:sp>
    </p:spTree>
    <p:extLst>
      <p:ext uri="{BB962C8B-B14F-4D97-AF65-F5344CB8AC3E}">
        <p14:creationId xmlns:p14="http://schemas.microsoft.com/office/powerpoint/2010/main" val="23044869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27E7B2-356B-4B35-83E7-60816BDEF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183" y="1155960"/>
            <a:ext cx="912020" cy="13684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06C3ED-CAC4-46F5-83C3-9FBD4FE709B6}"/>
              </a:ext>
            </a:extLst>
          </p:cNvPr>
          <p:cNvCxnSpPr/>
          <p:nvPr/>
        </p:nvCxnSpPr>
        <p:spPr>
          <a:xfrm flipV="1">
            <a:off x="1125415" y="758037"/>
            <a:ext cx="2405576" cy="2547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A9EC1E5-BB04-4BD8-B7C3-151139B71EA2}"/>
              </a:ext>
            </a:extLst>
          </p:cNvPr>
          <p:cNvSpPr txBox="1"/>
          <p:nvPr/>
        </p:nvSpPr>
        <p:spPr>
          <a:xfrm>
            <a:off x="1872193" y="2730477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Sirence</a:t>
            </a:r>
            <a:r>
              <a:rPr lang="en-US" dirty="0"/>
              <a:t>: 5:31PM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72AC18-B360-4E3F-BC60-BEF67ECB4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42" y="1244195"/>
            <a:ext cx="1191947" cy="119194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1277ACA-AE4D-49B6-A7E1-CE7B13882424}"/>
              </a:ext>
            </a:extLst>
          </p:cNvPr>
          <p:cNvCxnSpPr/>
          <p:nvPr/>
        </p:nvCxnSpPr>
        <p:spPr>
          <a:xfrm>
            <a:off x="1282289" y="942535"/>
            <a:ext cx="0" cy="5795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6C9D7ED-52D9-487C-BBFE-0065446D3367}"/>
              </a:ext>
            </a:extLst>
          </p:cNvPr>
          <p:cNvSpPr/>
          <p:nvPr/>
        </p:nvSpPr>
        <p:spPr>
          <a:xfrm>
            <a:off x="1347140" y="1178446"/>
            <a:ext cx="1199111" cy="13908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FC440AD6-9460-4A11-B39E-7D34C4D30B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310" y="1368982"/>
            <a:ext cx="487650" cy="487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1F9A396-0B89-475C-9825-F1BA20856AAC}"/>
              </a:ext>
            </a:extLst>
          </p:cNvPr>
          <p:cNvSpPr txBox="1"/>
          <p:nvPr/>
        </p:nvSpPr>
        <p:spPr>
          <a:xfrm>
            <a:off x="6007780" y="1262110"/>
            <a:ext cx="4768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!HOMCIDE:JESUSE:!</a:t>
            </a:r>
            <a:r>
              <a:rPr lang="en-US" dirty="0" err="1"/>
              <a:t>HOME:PETER.St</a:t>
            </a:r>
            <a:r>
              <a:rPr lang="en-US" dirty="0"/>
              <a:t>. </a:t>
            </a:r>
            <a:r>
              <a:rPr lang="en-US" dirty="0" err="1"/>
              <a:t>Rita.FATHER</a:t>
            </a:r>
            <a:endParaRPr lang="en-US" dirty="0"/>
          </a:p>
          <a:p>
            <a:r>
              <a:rPr lang="en-US" dirty="0"/>
              <a:t>Or son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830DBF-3FC4-4BD5-839B-DE88B759F98C}"/>
              </a:ext>
            </a:extLst>
          </p:cNvPr>
          <p:cNvSpPr txBox="1"/>
          <p:nvPr/>
        </p:nvSpPr>
        <p:spPr>
          <a:xfrm>
            <a:off x="4404770" y="1319872"/>
            <a:ext cx="80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!invert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EA4F7B-7DDF-4A2C-BE2B-44BBB0CA64A4}"/>
              </a:ext>
            </a:extLst>
          </p:cNvPr>
          <p:cNvSpPr txBox="1"/>
          <p:nvPr/>
        </p:nvSpPr>
        <p:spPr>
          <a:xfrm>
            <a:off x="5344310" y="1830629"/>
            <a:ext cx="36842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!HOMCE:LUX:PAYMENTS “Enterprise</a:t>
            </a:r>
          </a:p>
          <a:p>
            <a:r>
              <a:rPr lang="en-US" dirty="0"/>
              <a:t>!HOMCE:LUX:PAYMENTS “</a:t>
            </a:r>
            <a:r>
              <a:rPr lang="en-US" dirty="0" err="1"/>
              <a:t>Chruch</a:t>
            </a:r>
            <a:r>
              <a:rPr lang="en-US" dirty="0"/>
              <a:t>”</a:t>
            </a:r>
          </a:p>
          <a:p>
            <a:r>
              <a:rPr lang="en-US" dirty="0"/>
              <a:t>!HOMCE:LUX:PAYMENTS “</a:t>
            </a:r>
            <a:r>
              <a:rPr lang="en-US" dirty="0" err="1"/>
              <a:t>Smb</a:t>
            </a:r>
            <a:r>
              <a:rPr lang="en-US" dirty="0"/>
              <a:t>”</a:t>
            </a:r>
          </a:p>
          <a:p>
            <a:r>
              <a:rPr lang="en-US" dirty="0"/>
              <a:t>!HOMCE:LUX:PAYMENTS “Enterprise”</a:t>
            </a:r>
          </a:p>
          <a:p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73CE6E7-3C2C-4940-9E10-5454E7C871F8}"/>
              </a:ext>
            </a:extLst>
          </p:cNvPr>
          <p:cNvCxnSpPr/>
          <p:nvPr/>
        </p:nvCxnSpPr>
        <p:spPr>
          <a:xfrm flipV="1">
            <a:off x="4994031" y="1244195"/>
            <a:ext cx="1056798" cy="78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A64B86B-077C-4F39-9E68-A2A1760F8EBA}"/>
              </a:ext>
            </a:extLst>
          </p:cNvPr>
          <p:cNvSpPr/>
          <p:nvPr/>
        </p:nvSpPr>
        <p:spPr>
          <a:xfrm>
            <a:off x="4484149" y="1304792"/>
            <a:ext cx="6425562" cy="166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B11A08-9F2D-4ADA-960C-91DFD60D1D7A}"/>
              </a:ext>
            </a:extLst>
          </p:cNvPr>
          <p:cNvSpPr txBox="1"/>
          <p:nvPr/>
        </p:nvSpPr>
        <p:spPr>
          <a:xfrm>
            <a:off x="3595841" y="874862"/>
            <a:ext cx="529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TERMINATOR:JOEPSHE:nonPocilIdnetyTehtef</a:t>
            </a:r>
            <a:r>
              <a:rPr lang="en-US" strike="sngStrike" dirty="0" err="1"/>
              <a:t>.phiil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427722-4D5D-4551-97D3-A8E784709D1E}"/>
              </a:ext>
            </a:extLst>
          </p:cNvPr>
          <p:cNvCxnSpPr/>
          <p:nvPr/>
        </p:nvCxnSpPr>
        <p:spPr>
          <a:xfrm flipV="1">
            <a:off x="4656406" y="1368982"/>
            <a:ext cx="553713" cy="320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28288AC3-F030-4C53-AE41-1766A97CAA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33" y="3384832"/>
            <a:ext cx="619019" cy="80441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0DCF5A27-293A-493D-8790-F38406D8CF9B}"/>
              </a:ext>
            </a:extLst>
          </p:cNvPr>
          <p:cNvSpPr/>
          <p:nvPr/>
        </p:nvSpPr>
        <p:spPr>
          <a:xfrm>
            <a:off x="4656406" y="3312132"/>
            <a:ext cx="6425562" cy="166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1D719C7-1B9C-4F00-A24E-787AC95D8E21}"/>
              </a:ext>
            </a:extLst>
          </p:cNvPr>
          <p:cNvCxnSpPr/>
          <p:nvPr/>
        </p:nvCxnSpPr>
        <p:spPr>
          <a:xfrm flipV="1">
            <a:off x="5210119" y="3587262"/>
            <a:ext cx="742633" cy="703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CE3997C-A99C-4C36-9784-58BF195A6A63}"/>
              </a:ext>
            </a:extLst>
          </p:cNvPr>
          <p:cNvSpPr txBox="1"/>
          <p:nvPr/>
        </p:nvSpPr>
        <p:spPr>
          <a:xfrm>
            <a:off x="1439164" y="3519165"/>
            <a:ext cx="2734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Reported 1986, 2013, 2017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D0503A-2BDE-425B-A5B7-4D3E8E2F1E25}"/>
              </a:ext>
            </a:extLst>
          </p:cNvPr>
          <p:cNvSpPr txBox="1"/>
          <p:nvPr/>
        </p:nvSpPr>
        <p:spPr>
          <a:xfrm>
            <a:off x="1291842" y="753698"/>
            <a:ext cx="208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ATB.calc</a:t>
            </a:r>
            <a:r>
              <a:rPr lang="en-US" dirty="0"/>
              <a:t>.</a:t>
            </a:r>
            <a:r>
              <a:rPr lang="en-US" sz="800" strike="sngStrike" dirty="0"/>
              <a:t> Leslie Nielson Highschool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425784-E0B8-43D4-8CD4-92952C99D292}"/>
              </a:ext>
            </a:extLst>
          </p:cNvPr>
          <p:cNvSpPr txBox="1"/>
          <p:nvPr/>
        </p:nvSpPr>
        <p:spPr>
          <a:xfrm>
            <a:off x="1310322" y="914882"/>
            <a:ext cx="1263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Minnesotta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2C90D2D-A8E4-470D-ABFC-D3A3C8F7A7A9}"/>
              </a:ext>
            </a:extLst>
          </p:cNvPr>
          <p:cNvSpPr/>
          <p:nvPr/>
        </p:nvSpPr>
        <p:spPr>
          <a:xfrm>
            <a:off x="4656406" y="5050206"/>
            <a:ext cx="6425562" cy="166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9EB8CE-B716-40D8-BA3A-A387F489A0A0}"/>
              </a:ext>
            </a:extLst>
          </p:cNvPr>
          <p:cNvCxnSpPr/>
          <p:nvPr/>
        </p:nvCxnSpPr>
        <p:spPr>
          <a:xfrm>
            <a:off x="2222695" y="438912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513D6DC-6953-454D-A7BB-B43CE66FD426}"/>
              </a:ext>
            </a:extLst>
          </p:cNvPr>
          <p:cNvCxnSpPr>
            <a:cxnSpLocks/>
            <a:stCxn id="33" idx="0"/>
          </p:cNvCxnSpPr>
          <p:nvPr/>
        </p:nvCxnSpPr>
        <p:spPr>
          <a:xfrm flipH="1" flipV="1">
            <a:off x="2433711" y="942535"/>
            <a:ext cx="372911" cy="2576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593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86458" y="1911879"/>
            <a:ext cx="1617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</a:t>
            </a:r>
            <a:r>
              <a:rPr lang="en-US" dirty="0" err="1"/>
              <a:t>Setember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558" y="2546760"/>
            <a:ext cx="1270294" cy="71454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291754" y="5953695"/>
            <a:ext cx="441819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 will stop by or had sex with you wife ,while you </a:t>
            </a:r>
            <a:r>
              <a:rPr lang="en-US" sz="900" strike="sngStrike" dirty="0" err="1"/>
              <a:t>wer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speraiotn</a:t>
            </a:r>
            <a:r>
              <a:rPr lang="en-US" sz="900" strike="sngStrike" dirty="0"/>
              <a:t> !St. Martin </a:t>
            </a:r>
            <a:r>
              <a:rPr lang="en-US" sz="900" strike="sngStrike" dirty="0" err="1"/>
              <a:t>dugin</a:t>
            </a:r>
            <a:r>
              <a:rPr lang="en-US" sz="900" strike="sngStrike" dirty="0"/>
              <a:t> problems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846277" y="5931877"/>
            <a:ext cx="445477" cy="252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072775" y="6096001"/>
            <a:ext cx="703385" cy="2461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UeberEats</a:t>
            </a:r>
            <a:endParaRPr lang="en-US" sz="900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666007" y="5827258"/>
            <a:ext cx="5043944" cy="5149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7620000" y="6184527"/>
            <a:ext cx="1336431" cy="34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317035" y="5853667"/>
            <a:ext cx="115768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It’ 9/11, its North </a:t>
            </a:r>
            <a:r>
              <a:rPr lang="en-US" sz="800" strike="sngStrike" dirty="0" err="1"/>
              <a:t>korea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654284" y="5611814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 fine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83" y="3006156"/>
            <a:ext cx="733579" cy="73357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053" y="4320472"/>
            <a:ext cx="1328110" cy="74374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638550" y="1880335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193217" y="935421"/>
            <a:ext cx="188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Gary Johnson; INT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68215" y="1325880"/>
            <a:ext cx="10949354" cy="2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093" y="840628"/>
            <a:ext cx="434626" cy="45167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783" y="4320472"/>
            <a:ext cx="1427801" cy="743742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51" idx="1"/>
          </p:cNvCxnSpPr>
          <p:nvPr/>
        </p:nvCxnSpPr>
        <p:spPr>
          <a:xfrm flipV="1">
            <a:off x="1193217" y="1078918"/>
            <a:ext cx="2169918" cy="4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endCxn id="48" idx="2"/>
          </p:cNvCxnSpPr>
          <p:nvPr/>
        </p:nvCxnSpPr>
        <p:spPr>
          <a:xfrm flipV="1">
            <a:off x="1821566" y="2249667"/>
            <a:ext cx="2145760" cy="1123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869070" y="1040374"/>
            <a:ext cx="4385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KING.!AUSCHIWTZ.NAME CHANG</a:t>
            </a:r>
            <a:r>
              <a:rPr lang="en-US" strike="sngStrike" dirty="0"/>
              <a:t>E</a:t>
            </a:r>
            <a:r>
              <a:rPr lang="en-US" sz="800" strike="sngStrike" dirty="0"/>
              <a:t>(free pizza, hacky sack</a:t>
            </a:r>
            <a:r>
              <a:rPr lang="en-US" sz="800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316164" y="2044505"/>
            <a:ext cx="4551452" cy="31605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341558" y="4320472"/>
            <a:ext cx="1553605" cy="743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4154459" y="4102922"/>
            <a:ext cx="1429745" cy="96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H="1" flipV="1">
            <a:off x="2567053" y="2281211"/>
            <a:ext cx="834045" cy="1091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 flipH="1">
            <a:off x="2625969" y="1120087"/>
            <a:ext cx="1418493" cy="840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78" y="2077872"/>
            <a:ext cx="876300" cy="8763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889932" y="2159272"/>
            <a:ext cx="354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CHARLIE</a:t>
            </a:r>
            <a:r>
              <a:rPr lang="en-US" strike="sngStrike" dirty="0"/>
              <a:t>(</a:t>
            </a:r>
            <a:r>
              <a:rPr lang="en-US" strike="sngStrike" dirty="0" err="1"/>
              <a:t>Nixdorf,young</a:t>
            </a:r>
            <a:r>
              <a:rPr lang="en-US" dirty="0"/>
              <a:t>)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3952101" y="2460406"/>
            <a:ext cx="18998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It’s Auschwitz: to invert !get ride of idiots</a:t>
            </a: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860544" y="1120087"/>
            <a:ext cx="1061012" cy="287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829" y="2672142"/>
            <a:ext cx="533400" cy="225669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025" y="2746154"/>
            <a:ext cx="704762" cy="361905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4154459" y="2568128"/>
            <a:ext cx="1429745" cy="539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28748" y="3167569"/>
            <a:ext cx="1355456" cy="212620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 flipV="1">
            <a:off x="3967326" y="3108059"/>
            <a:ext cx="1722856" cy="631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410530" y="2256793"/>
            <a:ext cx="49084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TORT-2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333650" y="2501898"/>
            <a:ext cx="644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Sr./Jr</a:t>
            </a:r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1193217" y="2546760"/>
            <a:ext cx="1038657" cy="238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68" y="2022766"/>
            <a:ext cx="967760" cy="1459573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3157997" y="2501898"/>
            <a:ext cx="867786" cy="42520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710" y="2101829"/>
            <a:ext cx="5069232" cy="313729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422" y="838751"/>
            <a:ext cx="668150" cy="23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58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D22B0-1FCF-41DE-8E12-3B83E1AA40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095" y="1182162"/>
            <a:ext cx="1181100" cy="17716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8CD9AC1-5F75-420C-8BC4-22E028C92E88}"/>
              </a:ext>
            </a:extLst>
          </p:cNvPr>
          <p:cNvCxnSpPr/>
          <p:nvPr/>
        </p:nvCxnSpPr>
        <p:spPr>
          <a:xfrm flipV="1">
            <a:off x="1786597" y="683451"/>
            <a:ext cx="3066757" cy="2374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C59E0DD-D02F-451E-A834-5F65DB462E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05" y="1427041"/>
            <a:ext cx="1339874" cy="8916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B3F157-145F-4B20-BAA1-4A0D40B95C93}"/>
              </a:ext>
            </a:extLst>
          </p:cNvPr>
          <p:cNvSpPr txBox="1"/>
          <p:nvPr/>
        </p:nvSpPr>
        <p:spPr>
          <a:xfrm>
            <a:off x="162667" y="997496"/>
            <a:ext cx="1728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Cupertino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1489EF8-429D-4C2D-ADE4-508BC7FB2B71}"/>
              </a:ext>
            </a:extLst>
          </p:cNvPr>
          <p:cNvCxnSpPr/>
          <p:nvPr/>
        </p:nvCxnSpPr>
        <p:spPr>
          <a:xfrm>
            <a:off x="1923290" y="642908"/>
            <a:ext cx="98474" cy="6099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C25E9BE-6BAA-4D64-940D-6C6B5AC45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99" y="3121792"/>
            <a:ext cx="1181100" cy="169901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9901239-98DD-446F-94DE-219F779B82A5}"/>
              </a:ext>
            </a:extLst>
          </p:cNvPr>
          <p:cNvCxnSpPr/>
          <p:nvPr/>
        </p:nvCxnSpPr>
        <p:spPr>
          <a:xfrm flipV="1">
            <a:off x="1923290" y="3057466"/>
            <a:ext cx="10268710" cy="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95500DE2-32EC-476E-8735-C71B8E325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8" y="2557219"/>
            <a:ext cx="1551430" cy="86880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C3A5100-2BB0-4183-BD5E-C05C412149E0}"/>
              </a:ext>
            </a:extLst>
          </p:cNvPr>
          <p:cNvSpPr txBox="1"/>
          <p:nvPr/>
        </p:nvSpPr>
        <p:spPr>
          <a:xfrm>
            <a:off x="131219" y="2227403"/>
            <a:ext cx="12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064E4C5-F667-42A3-9165-5442D17C77E0}"/>
              </a:ext>
            </a:extLst>
          </p:cNvPr>
          <p:cNvCxnSpPr>
            <a:cxnSpLocks/>
          </p:cNvCxnSpPr>
          <p:nvPr/>
        </p:nvCxnSpPr>
        <p:spPr>
          <a:xfrm flipV="1">
            <a:off x="2349599" y="3481591"/>
            <a:ext cx="1626957" cy="1045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B0AA30-8EEA-4CAA-9C26-B360B6EDB1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8" y="3628861"/>
            <a:ext cx="1191947" cy="1191947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639732-0207-4303-B225-76334C7C45E7}"/>
              </a:ext>
            </a:extLst>
          </p:cNvPr>
          <p:cNvCxnSpPr/>
          <p:nvPr/>
        </p:nvCxnSpPr>
        <p:spPr>
          <a:xfrm flipV="1">
            <a:off x="2021764" y="5116281"/>
            <a:ext cx="10268710" cy="6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E162B73-66E9-47F1-A59F-1B48171E2F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81" y="3161120"/>
            <a:ext cx="2905125" cy="1571625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B00B3B0-29BD-4B32-A8C5-55EBCF025A8A}"/>
              </a:ext>
            </a:extLst>
          </p:cNvPr>
          <p:cNvCxnSpPr/>
          <p:nvPr/>
        </p:nvCxnSpPr>
        <p:spPr>
          <a:xfrm flipV="1">
            <a:off x="2053837" y="3185487"/>
            <a:ext cx="5542717" cy="1527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4C8F715C-6F06-45A6-885C-E4CC759F17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952" y="1553365"/>
            <a:ext cx="876300" cy="876300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53C22D-17E4-4A47-9AA5-05FFD5638BF4}"/>
              </a:ext>
            </a:extLst>
          </p:cNvPr>
          <p:cNvCxnSpPr/>
          <p:nvPr/>
        </p:nvCxnSpPr>
        <p:spPr>
          <a:xfrm flipV="1">
            <a:off x="3976556" y="886265"/>
            <a:ext cx="1059678" cy="167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EBE122F4-4BF1-4277-96EB-0F982B2BB0B5}"/>
              </a:ext>
            </a:extLst>
          </p:cNvPr>
          <p:cNvSpPr/>
          <p:nvPr/>
        </p:nvSpPr>
        <p:spPr>
          <a:xfrm>
            <a:off x="2392095" y="3057466"/>
            <a:ext cx="6425562" cy="166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F6BF381A-1B7F-4D27-B31B-966E47B02E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0756" y="1837611"/>
            <a:ext cx="1203879" cy="43115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0C8B16C-BBCF-4AE3-B294-B38D301FF1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51149" y="3495730"/>
            <a:ext cx="1203879" cy="43115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9AC4E4-C6E4-4482-BE53-33E04D23A5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2936" y="3329036"/>
            <a:ext cx="1203879" cy="43115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4F373B0-6173-44D9-B8C6-000CC9F31E0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745" y="1911834"/>
            <a:ext cx="1270513" cy="713867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27F1AC5-82E8-41B6-8B4A-E0CC641D42B4}"/>
              </a:ext>
            </a:extLst>
          </p:cNvPr>
          <p:cNvCxnSpPr/>
          <p:nvPr/>
        </p:nvCxnSpPr>
        <p:spPr>
          <a:xfrm flipV="1">
            <a:off x="4506395" y="1553365"/>
            <a:ext cx="1700420" cy="16321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CAB5F56-0783-4A4F-BBDE-9B1829DC2684}"/>
              </a:ext>
            </a:extLst>
          </p:cNvPr>
          <p:cNvSpPr/>
          <p:nvPr/>
        </p:nvSpPr>
        <p:spPr>
          <a:xfrm>
            <a:off x="2275221" y="1234229"/>
            <a:ext cx="6425562" cy="1665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05235AF-F7AA-48F1-B225-E4E4DE3C56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135" y="3790430"/>
            <a:ext cx="1347150" cy="94855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D377FB4-BC48-49BB-B6DD-44C331837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0949" y="3198948"/>
            <a:ext cx="1203879" cy="431157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C221D17-494D-4D2E-B53B-E66FA47AB11A}"/>
              </a:ext>
            </a:extLst>
          </p:cNvPr>
          <p:cNvSpPr txBox="1"/>
          <p:nvPr/>
        </p:nvSpPr>
        <p:spPr>
          <a:xfrm>
            <a:off x="10630828" y="3228468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CHANNEL: 0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1106958-A2EA-40E9-9198-A54DAF3AD9E8}"/>
              </a:ext>
            </a:extLst>
          </p:cNvPr>
          <p:cNvCxnSpPr>
            <a:stCxn id="61" idx="1"/>
          </p:cNvCxnSpPr>
          <p:nvPr/>
        </p:nvCxnSpPr>
        <p:spPr>
          <a:xfrm flipV="1">
            <a:off x="10630828" y="3329036"/>
            <a:ext cx="1805012" cy="8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FACB08D-14F1-4BDA-81E2-02F596851445}"/>
              </a:ext>
            </a:extLst>
          </p:cNvPr>
          <p:cNvCxnSpPr/>
          <p:nvPr/>
        </p:nvCxnSpPr>
        <p:spPr>
          <a:xfrm flipV="1">
            <a:off x="9300949" y="3628861"/>
            <a:ext cx="2122017" cy="1083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203CCA9-EBC0-4C22-8849-4C52187036B2}"/>
              </a:ext>
            </a:extLst>
          </p:cNvPr>
          <p:cNvSpPr/>
          <p:nvPr/>
        </p:nvSpPr>
        <p:spPr>
          <a:xfrm>
            <a:off x="9595135" y="3760193"/>
            <a:ext cx="1476138" cy="10838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8065C41-C714-42D3-AF6A-0D5EDF47BB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052" y="5333762"/>
            <a:ext cx="1710030" cy="1275945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E21DF7F-5AEA-4FC5-A7AD-EF4C4831B0C9}"/>
              </a:ext>
            </a:extLst>
          </p:cNvPr>
          <p:cNvCxnSpPr/>
          <p:nvPr/>
        </p:nvCxnSpPr>
        <p:spPr>
          <a:xfrm>
            <a:off x="9762978" y="3790430"/>
            <a:ext cx="1179307" cy="736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2F003C41-BBF2-4605-97BC-D2A7E7E8091F}"/>
              </a:ext>
            </a:extLst>
          </p:cNvPr>
          <p:cNvSpPr txBox="1"/>
          <p:nvPr/>
        </p:nvSpPr>
        <p:spPr>
          <a:xfrm>
            <a:off x="4543712" y="5529045"/>
            <a:ext cx="3109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 </a:t>
            </a:r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Francis.</a:t>
            </a:r>
            <a:r>
              <a:rPr lang="en-US" sz="800" strike="sngStrike" dirty="0" err="1"/>
              <a:t>apple.tango</a:t>
            </a:r>
            <a:endParaRPr lang="en-US" sz="800" strike="sngStrike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A93F06D-F27C-4334-9CAE-3B5E1A1F4C55}"/>
              </a:ext>
            </a:extLst>
          </p:cNvPr>
          <p:cNvCxnSpPr/>
          <p:nvPr/>
        </p:nvCxnSpPr>
        <p:spPr>
          <a:xfrm>
            <a:off x="5604875" y="5713711"/>
            <a:ext cx="1780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FCC954A-F5B5-491A-8045-AEDABEC3FC45}"/>
              </a:ext>
            </a:extLst>
          </p:cNvPr>
          <p:cNvSpPr txBox="1"/>
          <p:nvPr/>
        </p:nvSpPr>
        <p:spPr>
          <a:xfrm>
            <a:off x="4564295" y="5806044"/>
            <a:ext cx="617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HOMCE:LUX.</a:t>
            </a:r>
            <a:r>
              <a:rPr lang="en-US" strike="sngStrike" dirty="0" err="1"/>
              <a:t>Pope.St</a:t>
            </a:r>
            <a:r>
              <a:rPr lang="en-US" strike="sngStrike" dirty="0"/>
              <a:t>. Francis.(FRANKC).</a:t>
            </a:r>
            <a:r>
              <a:rPr lang="en-US" strike="sngStrike" dirty="0" err="1"/>
              <a:t>apple.atri.tango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01683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425F8F-DE7E-4B75-BDF9-C5508B1F3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720" y="1689307"/>
            <a:ext cx="5788342" cy="3275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F101D9-2D24-4CB5-8F1F-EB3A5E564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010" y="1689307"/>
            <a:ext cx="5362575" cy="1381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DA3CF3-4DC0-44B6-ADD0-28FC064433D6}"/>
              </a:ext>
            </a:extLst>
          </p:cNvPr>
          <p:cNvSpPr/>
          <p:nvPr/>
        </p:nvSpPr>
        <p:spPr>
          <a:xfrm>
            <a:off x="501747" y="5112639"/>
            <a:ext cx="9387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https://www.state.gov</a:t>
            </a:r>
            <a:r>
              <a:rPr lang="en-US" sz="1100" dirty="0"/>
              <a:t>/</a:t>
            </a:r>
            <a:r>
              <a:rPr lang="en-US" dirty="0"/>
              <a:t>reports/country-reports-on-terrorism-2021/germany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F2014A-A56B-4FC3-BD00-C5279ADBA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922" y="3083104"/>
            <a:ext cx="2619375" cy="17430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BCEF76D-3CA0-4E42-B3B6-9238294E637B}"/>
              </a:ext>
            </a:extLst>
          </p:cNvPr>
          <p:cNvSpPr/>
          <p:nvPr/>
        </p:nvSpPr>
        <p:spPr>
          <a:xfrm>
            <a:off x="8046719" y="3070431"/>
            <a:ext cx="1228578" cy="17557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008E701-0855-48D0-9E6D-21C2583C1492}"/>
              </a:ext>
            </a:extLst>
          </p:cNvPr>
          <p:cNvCxnSpPr/>
          <p:nvPr/>
        </p:nvCxnSpPr>
        <p:spPr>
          <a:xfrm flipV="1">
            <a:off x="8553156" y="2954216"/>
            <a:ext cx="722141" cy="1519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D0D030A-957B-4CCB-9494-A280BAAD1E24}"/>
              </a:ext>
            </a:extLst>
          </p:cNvPr>
          <p:cNvSpPr/>
          <p:nvPr/>
        </p:nvSpPr>
        <p:spPr>
          <a:xfrm>
            <a:off x="6655921" y="1689308"/>
            <a:ext cx="5062465" cy="13684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B2FAC0-D7B7-464A-9895-6CBE364408B9}"/>
              </a:ext>
            </a:extLst>
          </p:cNvPr>
          <p:cNvSpPr txBox="1"/>
          <p:nvPr/>
        </p:nvSpPr>
        <p:spPr>
          <a:xfrm>
            <a:off x="9413524" y="3327198"/>
            <a:ext cx="2563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ATB  NAMCE CHANGE</a:t>
            </a:r>
          </a:p>
          <a:p>
            <a:r>
              <a:rPr lang="en-US" dirty="0"/>
              <a:t>(</a:t>
            </a:r>
            <a:r>
              <a:rPr lang="en-US" strike="sngStrike" dirty="0"/>
              <a:t>free </a:t>
            </a:r>
            <a:r>
              <a:rPr lang="en-US" strike="sngStrike" dirty="0" err="1"/>
              <a:t>pizza</a:t>
            </a:r>
            <a:r>
              <a:rPr lang="en-US" dirty="0" err="1"/>
              <a:t>DE</a:t>
            </a:r>
            <a:r>
              <a:rPr lang="en-US" dirty="0"/>
              <a:t>(</a:t>
            </a:r>
            <a:r>
              <a:rPr lang="en-US" strike="sngStrike" dirty="0" err="1"/>
              <a:t>herion</a:t>
            </a:r>
            <a:r>
              <a:rPr lang="en-US" strike="sngStrike" dirty="0"/>
              <a:t>)</a:t>
            </a:r>
            <a:r>
              <a:rPr lang="en-US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BFE9A31-33C3-4C54-850F-7B4BE340213F}"/>
              </a:ext>
            </a:extLst>
          </p:cNvPr>
          <p:cNvSpPr/>
          <p:nvPr/>
        </p:nvSpPr>
        <p:spPr>
          <a:xfrm>
            <a:off x="9413524" y="3117747"/>
            <a:ext cx="2393005" cy="944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3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100D4E-9A52-42F0-AE3B-A440BDCB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098" y="4495256"/>
            <a:ext cx="590550" cy="168592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4D58E70-4B74-4808-9B5E-C8BBAEA8397E}"/>
              </a:ext>
            </a:extLst>
          </p:cNvPr>
          <p:cNvCxnSpPr/>
          <p:nvPr/>
        </p:nvCxnSpPr>
        <p:spPr>
          <a:xfrm flipV="1">
            <a:off x="1109216" y="4131915"/>
            <a:ext cx="1350498" cy="1828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C27005-B578-44E0-B278-CCECBC5EF4C6}"/>
              </a:ext>
            </a:extLst>
          </p:cNvPr>
          <p:cNvCxnSpPr/>
          <p:nvPr/>
        </p:nvCxnSpPr>
        <p:spPr>
          <a:xfrm flipV="1">
            <a:off x="1261616" y="4284315"/>
            <a:ext cx="1350498" cy="18288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17E338D-E0D4-4262-B365-F3AD1BFCED6E}"/>
              </a:ext>
            </a:extLst>
          </p:cNvPr>
          <p:cNvSpPr txBox="1"/>
          <p:nvPr/>
        </p:nvSpPr>
        <p:spPr>
          <a:xfrm>
            <a:off x="3692033" y="3069535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$700/m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C462B3-4FD4-40C1-8A24-6C0A2CE99A89}"/>
              </a:ext>
            </a:extLst>
          </p:cNvPr>
          <p:cNvSpPr txBox="1"/>
          <p:nvPr/>
        </p:nvSpPr>
        <p:spPr>
          <a:xfrm>
            <a:off x="1261616" y="380459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$200/m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A40AAE-89E6-4147-8D11-ACEE008206C2}"/>
              </a:ext>
            </a:extLst>
          </p:cNvPr>
          <p:cNvSpPr txBox="1"/>
          <p:nvPr/>
        </p:nvSpPr>
        <p:spPr>
          <a:xfrm>
            <a:off x="3650561" y="2333810"/>
            <a:ext cx="468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$100/m </a:t>
            </a:r>
            <a:r>
              <a:rPr lang="en-US" dirty="0" err="1"/>
              <a:t>Porgressive</a:t>
            </a:r>
            <a:r>
              <a:rPr lang="en-US" dirty="0"/>
              <a:t> 000.FEDEARL BANK.EDISON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E82B13-19B9-4C41-A035-AF1ABDFD5B33}"/>
              </a:ext>
            </a:extLst>
          </p:cNvPr>
          <p:cNvSpPr txBox="1"/>
          <p:nvPr/>
        </p:nvSpPr>
        <p:spPr>
          <a:xfrm>
            <a:off x="4618890" y="3136343"/>
            <a:ext cx="4678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Schw.VIRIGNA.MARY.UNIVERSTY.ATONOMY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8C6C9E-F191-4328-AF34-2BF7A02BA0D9}"/>
              </a:ext>
            </a:extLst>
          </p:cNvPr>
          <p:cNvSpPr txBox="1"/>
          <p:nvPr/>
        </p:nvSpPr>
        <p:spPr>
          <a:xfrm>
            <a:off x="3092760" y="3667681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2pac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CD22B3D-89DB-4E0F-89FE-1515A5CD8D3F}"/>
              </a:ext>
            </a:extLst>
          </p:cNvPr>
          <p:cNvSpPr txBox="1"/>
          <p:nvPr/>
        </p:nvSpPr>
        <p:spPr>
          <a:xfrm>
            <a:off x="2252121" y="916484"/>
            <a:ext cx="1179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C45CFD5-87F2-4582-8C50-1B42E5AB261D}"/>
              </a:ext>
            </a:extLst>
          </p:cNvPr>
          <p:cNvCxnSpPr>
            <a:cxnSpLocks/>
          </p:cNvCxnSpPr>
          <p:nvPr/>
        </p:nvCxnSpPr>
        <p:spPr>
          <a:xfrm flipH="1">
            <a:off x="321425" y="3512936"/>
            <a:ext cx="3154773" cy="3137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63113FF-B711-49B1-AB81-AC3756691429}"/>
              </a:ext>
            </a:extLst>
          </p:cNvPr>
          <p:cNvSpPr txBox="1"/>
          <p:nvPr/>
        </p:nvSpPr>
        <p:spPr>
          <a:xfrm>
            <a:off x="760935" y="3552046"/>
            <a:ext cx="2275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 !STANFORD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B028685-0AF9-4C21-987A-20C4EA797940}"/>
              </a:ext>
            </a:extLst>
          </p:cNvPr>
          <p:cNvSpPr txBox="1"/>
          <p:nvPr/>
        </p:nvSpPr>
        <p:spPr>
          <a:xfrm>
            <a:off x="6151872" y="1077405"/>
            <a:ext cx="18494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INDIA.Gov</a:t>
            </a:r>
            <a:r>
              <a:rPr lang="en-US" dirty="0"/>
              <a:t>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  <a:p>
            <a:r>
              <a:rPr lang="en-US" sz="800" strike="sngStrike" dirty="0"/>
              <a:t> (</a:t>
            </a:r>
            <a:r>
              <a:rPr lang="en-US" sz="800" strike="sngStrike" dirty="0" err="1"/>
              <a:t>uebereats</a:t>
            </a:r>
            <a:r>
              <a:rPr lang="en-US" sz="800" strike="sngStrike" dirty="0"/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2D7F36-5B06-4807-A259-D2B4CCDFB5E8}"/>
              </a:ext>
            </a:extLst>
          </p:cNvPr>
          <p:cNvSpPr txBox="1"/>
          <p:nvPr/>
        </p:nvSpPr>
        <p:spPr>
          <a:xfrm>
            <a:off x="3916926" y="1038597"/>
            <a:ext cx="19057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BLACK.Gov</a:t>
            </a:r>
            <a:r>
              <a:rPr lang="en-US" dirty="0"/>
              <a:t>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worday,backyard</a:t>
            </a:r>
            <a:r>
              <a:rPr lang="en-US" sz="800" strike="sngStrike" dirty="0"/>
              <a:t>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9E0741-AC6A-446B-A6AD-3812FD517821}"/>
              </a:ext>
            </a:extLst>
          </p:cNvPr>
          <p:cNvSpPr/>
          <p:nvPr/>
        </p:nvSpPr>
        <p:spPr>
          <a:xfrm>
            <a:off x="1261616" y="4409720"/>
            <a:ext cx="1380643" cy="20821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6283641-EF9E-4124-9330-6735AB6441E5}"/>
              </a:ext>
            </a:extLst>
          </p:cNvPr>
          <p:cNvSpPr txBox="1"/>
          <p:nvPr/>
        </p:nvSpPr>
        <p:spPr>
          <a:xfrm>
            <a:off x="1181397" y="4141656"/>
            <a:ext cx="146086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1C0708E-7B04-4A3E-831B-3B0E35C7FD7F}"/>
              </a:ext>
            </a:extLst>
          </p:cNvPr>
          <p:cNvSpPr txBox="1"/>
          <p:nvPr/>
        </p:nvSpPr>
        <p:spPr>
          <a:xfrm>
            <a:off x="1224696" y="4073174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PostDoc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F99ECC-A3A4-4606-9D25-D814D16F2FAD}"/>
              </a:ext>
            </a:extLst>
          </p:cNvPr>
          <p:cNvSpPr/>
          <p:nvPr/>
        </p:nvSpPr>
        <p:spPr>
          <a:xfrm>
            <a:off x="923038" y="3821273"/>
            <a:ext cx="1987177" cy="26705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09EC30-A5E2-447A-8DC4-F07EFFE79905}"/>
              </a:ext>
            </a:extLst>
          </p:cNvPr>
          <p:cNvSpPr txBox="1"/>
          <p:nvPr/>
        </p:nvSpPr>
        <p:spPr>
          <a:xfrm>
            <a:off x="3867186" y="358109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$50/m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66D83B-82B4-48D4-9703-6E200793A8AA}"/>
              </a:ext>
            </a:extLst>
          </p:cNvPr>
          <p:cNvSpPr txBox="1"/>
          <p:nvPr/>
        </p:nvSpPr>
        <p:spPr>
          <a:xfrm>
            <a:off x="2048197" y="6278315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?HOMICIDE:SON?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AC4644-F2F0-463A-AE22-DB3032F74143}"/>
              </a:ext>
            </a:extLst>
          </p:cNvPr>
          <p:cNvCxnSpPr>
            <a:stCxn id="36" idx="2"/>
          </p:cNvCxnSpPr>
          <p:nvPr/>
        </p:nvCxnSpPr>
        <p:spPr>
          <a:xfrm flipV="1">
            <a:off x="1916627" y="6278315"/>
            <a:ext cx="1176133" cy="213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16B012A-F085-4DE7-8975-F8D403BF6D4A}"/>
              </a:ext>
            </a:extLst>
          </p:cNvPr>
          <p:cNvCxnSpPr/>
          <p:nvPr/>
        </p:nvCxnSpPr>
        <p:spPr>
          <a:xfrm flipV="1">
            <a:off x="4547618" y="2432940"/>
            <a:ext cx="732450" cy="27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812810B-C970-4353-8506-E5CEF6E29E22}"/>
              </a:ext>
            </a:extLst>
          </p:cNvPr>
          <p:cNvSpPr txBox="1"/>
          <p:nvPr/>
        </p:nvSpPr>
        <p:spPr>
          <a:xfrm>
            <a:off x="4758634" y="2580627"/>
            <a:ext cx="186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Gorbahce</a:t>
            </a:r>
            <a:r>
              <a:rPr lang="en-US" strike="sngStrike" dirty="0"/>
              <a:t>(</a:t>
            </a:r>
            <a:r>
              <a:rPr lang="en-US" strike="sngStrike" dirty="0" err="1"/>
              <a:t>Fox;TV</a:t>
            </a:r>
            <a:r>
              <a:rPr lang="en-US" strike="sngStrike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C54DF4-51D7-4DF7-BC47-4867BD3B836E}"/>
              </a:ext>
            </a:extLst>
          </p:cNvPr>
          <p:cNvSpPr/>
          <p:nvPr/>
        </p:nvSpPr>
        <p:spPr>
          <a:xfrm>
            <a:off x="4528955" y="2404804"/>
            <a:ext cx="4182701" cy="5170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B5637E4-5619-4C37-8D18-EF17EE29C837}"/>
              </a:ext>
            </a:extLst>
          </p:cNvPr>
          <p:cNvSpPr txBox="1"/>
          <p:nvPr/>
        </p:nvSpPr>
        <p:spPr>
          <a:xfrm>
            <a:off x="4470685" y="2183605"/>
            <a:ext cx="31390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for Town (Green T-shirt fox):HOMCEI:JEUSE:HOMCIDE:PETER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18A2212-053C-4F41-8DED-37C2A2DF2B85}"/>
              </a:ext>
            </a:extLst>
          </p:cNvPr>
          <p:cNvSpPr txBox="1"/>
          <p:nvPr/>
        </p:nvSpPr>
        <p:spPr>
          <a:xfrm>
            <a:off x="11254155" y="3580228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!$700/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606955E-119A-4BA0-BFB5-CF8CDACC77EA}"/>
              </a:ext>
            </a:extLst>
          </p:cNvPr>
          <p:cNvSpPr/>
          <p:nvPr/>
        </p:nvSpPr>
        <p:spPr>
          <a:xfrm>
            <a:off x="11105455" y="1021459"/>
            <a:ext cx="926857" cy="54868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1E3AC6F-6F7F-4068-9621-67679625FBC2}"/>
              </a:ext>
            </a:extLst>
          </p:cNvPr>
          <p:cNvSpPr txBox="1"/>
          <p:nvPr/>
        </p:nvSpPr>
        <p:spPr>
          <a:xfrm>
            <a:off x="11170784" y="3821273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5CEA596-A9ED-42B4-A15E-7978354D2FA4}"/>
              </a:ext>
            </a:extLst>
          </p:cNvPr>
          <p:cNvSpPr txBox="1"/>
          <p:nvPr/>
        </p:nvSpPr>
        <p:spPr>
          <a:xfrm>
            <a:off x="792935" y="2414151"/>
            <a:ext cx="23738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!GOAL: !VIRIGNA.MARY.HOMCE:AUSLANDER:!</a:t>
            </a:r>
            <a:r>
              <a:rPr lang="en-US" dirty="0" err="1"/>
              <a:t>HOMCE:BILL:Gov</a:t>
            </a:r>
            <a:r>
              <a:rPr lang="en-US" dirty="0"/>
              <a:t>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FF72F01-CAB4-46C8-ADAC-645EC805D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36" y="926101"/>
            <a:ext cx="944279" cy="114955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CC2CA84-D79D-4D7A-BCD5-785964F04920}"/>
              </a:ext>
            </a:extLst>
          </p:cNvPr>
          <p:cNvSpPr/>
          <p:nvPr/>
        </p:nvSpPr>
        <p:spPr>
          <a:xfrm>
            <a:off x="8122784" y="1052382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FRANCE.Gov</a:t>
            </a:r>
            <a:r>
              <a:rPr lang="en-US" dirty="0"/>
              <a:t>. </a:t>
            </a:r>
            <a:r>
              <a:rPr lang="en-US" dirty="0" err="1"/>
              <a:t>Schw</a:t>
            </a:r>
            <a:r>
              <a:rPr lang="en-US" dirty="0"/>
              <a:t>.</a:t>
            </a:r>
          </a:p>
          <a:p>
            <a:r>
              <a:rPr lang="en-US" sz="800" strike="sngStrike" dirty="0"/>
              <a:t> (</a:t>
            </a:r>
            <a:r>
              <a:rPr lang="en-US" sz="800" strike="sngStrike" dirty="0" err="1"/>
              <a:t>uebereats</a:t>
            </a:r>
            <a:r>
              <a:rPr lang="en-US" sz="800" strike="sngStrike" dirty="0"/>
              <a:t>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83FFC14-28CC-47E6-96A1-948B823B9B5E}"/>
              </a:ext>
            </a:extLst>
          </p:cNvPr>
          <p:cNvSpPr txBox="1"/>
          <p:nvPr/>
        </p:nvSpPr>
        <p:spPr>
          <a:xfrm>
            <a:off x="2800861" y="1577341"/>
            <a:ext cx="372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</a:t>
            </a:r>
            <a:r>
              <a:rPr lang="en-US" b="1" dirty="0"/>
              <a:t>!IMPORT </a:t>
            </a:r>
            <a:r>
              <a:rPr lang="en-US" dirty="0" err="1"/>
              <a:t>apple.Atari.tango”t</a:t>
            </a:r>
            <a:r>
              <a:rPr lang="en-US" dirty="0"/>
              <a:t>”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EB57689-E5CB-4280-BC93-4EC482BF31B5}"/>
              </a:ext>
            </a:extLst>
          </p:cNvPr>
          <p:cNvCxnSpPr>
            <a:endCxn id="54" idx="3"/>
          </p:cNvCxnSpPr>
          <p:nvPr/>
        </p:nvCxnSpPr>
        <p:spPr>
          <a:xfrm>
            <a:off x="4431323" y="1762007"/>
            <a:ext cx="2098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A7F5CFD3-24B2-413A-8844-6C4626381F4C}"/>
              </a:ext>
            </a:extLst>
          </p:cNvPr>
          <p:cNvSpPr txBox="1"/>
          <p:nvPr/>
        </p:nvSpPr>
        <p:spPr>
          <a:xfrm>
            <a:off x="4318341" y="5025658"/>
            <a:ext cx="26132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0.001 wealth 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reoocuring</a:t>
            </a:r>
            <a:r>
              <a:rPr lang="en-US" sz="800" strike="sngStrike" dirty="0"/>
              <a:t> income x/y </a:t>
            </a:r>
            <a:r>
              <a:rPr lang="en-US" sz="800" strike="sngStrike" dirty="0" err="1"/>
              <a:t>implemntatino</a:t>
            </a:r>
            <a:endParaRPr lang="en-US" sz="800" strike="sngStrike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A65075E-BCEF-4220-B66F-283CE48F7551}"/>
              </a:ext>
            </a:extLst>
          </p:cNvPr>
          <p:cNvSpPr txBox="1"/>
          <p:nvPr/>
        </p:nvSpPr>
        <p:spPr>
          <a:xfrm>
            <a:off x="4352533" y="4805025"/>
            <a:ext cx="36487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JKF.BULLET.WAY($1700/m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phil</a:t>
            </a:r>
            <a:r>
              <a:rPr lang="en-US" sz="1100" strike="sngStrike" dirty="0"/>
              <a:t>(</a:t>
            </a:r>
            <a:r>
              <a:rPr lang="en-US" sz="1100" strike="sngStrike" dirty="0" err="1"/>
              <a:t>kim</a:t>
            </a:r>
            <a:r>
              <a:rPr lang="en-US" sz="1100" strike="sngStrike" dirty="0"/>
              <a:t>); </a:t>
            </a:r>
            <a:r>
              <a:rPr lang="en-US" sz="1100" dirty="0"/>
              <a:t>30Y </a:t>
            </a:r>
            <a:r>
              <a:rPr lang="en-US" sz="1100" strike="sngStrike" dirty="0" err="1"/>
              <a:t>phil</a:t>
            </a:r>
            <a:r>
              <a:rPr lang="en-US" sz="1100" strike="sngStrike" dirty="0"/>
              <a:t>(</a:t>
            </a:r>
            <a:r>
              <a:rPr lang="en-US" sz="1100" strike="sngStrike" dirty="0" err="1"/>
              <a:t>kim</a:t>
            </a:r>
            <a:r>
              <a:rPr lang="en-US" sz="1100" strike="sngStrike" dirty="0"/>
              <a:t>) </a:t>
            </a:r>
            <a:r>
              <a:rPr lang="en-US" sz="1100" strike="sngStrike" dirty="0" err="1"/>
              <a:t>morgage</a:t>
            </a:r>
            <a:r>
              <a:rPr lang="en-US" sz="1100" dirty="0"/>
              <a:t>)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38333F4-C79B-4B76-A2B0-8C767141B967}"/>
              </a:ext>
            </a:extLst>
          </p:cNvPr>
          <p:cNvCxnSpPr/>
          <p:nvPr/>
        </p:nvCxnSpPr>
        <p:spPr>
          <a:xfrm>
            <a:off x="3916926" y="4805025"/>
            <a:ext cx="6483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1C40BF31-F4CE-4C2E-ACBD-B55606654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741" y="4894379"/>
            <a:ext cx="505693" cy="23152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A6DD795-0788-4E8D-B3A5-35DEBDE289ED}"/>
              </a:ext>
            </a:extLst>
          </p:cNvPr>
          <p:cNvCxnSpPr/>
          <p:nvPr/>
        </p:nvCxnSpPr>
        <p:spPr>
          <a:xfrm flipV="1">
            <a:off x="3476198" y="4894379"/>
            <a:ext cx="848819" cy="4438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AA9D666-8969-4A7E-AC73-840F92C50D60}"/>
              </a:ext>
            </a:extLst>
          </p:cNvPr>
          <p:cNvCxnSpPr>
            <a:cxnSpLocks/>
          </p:cNvCxnSpPr>
          <p:nvPr/>
        </p:nvCxnSpPr>
        <p:spPr>
          <a:xfrm flipH="1" flipV="1">
            <a:off x="3739787" y="4707909"/>
            <a:ext cx="666916" cy="742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4320E8AB-9A04-4B06-AE29-88264F0783D5}"/>
              </a:ext>
            </a:extLst>
          </p:cNvPr>
          <p:cNvSpPr txBox="1"/>
          <p:nvPr/>
        </p:nvSpPr>
        <p:spPr>
          <a:xfrm>
            <a:off x="4665442" y="5711483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V2.FBI:KIDENAPIING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F9E4E3A-E096-443E-8EA4-E86E057E2B0C}"/>
              </a:ext>
            </a:extLst>
          </p:cNvPr>
          <p:cNvSpPr/>
          <p:nvPr/>
        </p:nvSpPr>
        <p:spPr>
          <a:xfrm>
            <a:off x="7294761" y="5338218"/>
            <a:ext cx="666916" cy="622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15B60495-ED7E-4CC1-83B6-4BFDABA4D89B}"/>
              </a:ext>
            </a:extLst>
          </p:cNvPr>
          <p:cNvSpPr/>
          <p:nvPr/>
        </p:nvSpPr>
        <p:spPr>
          <a:xfrm>
            <a:off x="7281962" y="5899245"/>
            <a:ext cx="666916" cy="622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561B433-4463-4459-A211-EDE5D39659A5}"/>
              </a:ext>
            </a:extLst>
          </p:cNvPr>
          <p:cNvSpPr txBox="1"/>
          <p:nvPr/>
        </p:nvSpPr>
        <p:spPr>
          <a:xfrm>
            <a:off x="5077242" y="5954202"/>
            <a:ext cx="15914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</a:t>
            </a:r>
          </a:p>
          <a:p>
            <a:r>
              <a:rPr lang="en-US" sz="800" strike="sngStrike" dirty="0"/>
              <a:t>DM Arena, Eva Braun</a:t>
            </a:r>
          </a:p>
          <a:p>
            <a:r>
              <a:rPr lang="en-US" sz="800" strike="sngStrike" dirty="0"/>
              <a:t>Soviet Union </a:t>
            </a:r>
            <a:r>
              <a:rPr lang="en-US" sz="800" strike="sngStrike" dirty="0" err="1"/>
              <a:t>Prisioni</a:t>
            </a:r>
            <a:endParaRPr lang="en-US" sz="800" strike="sngStrike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1B12522-BB95-43FF-A991-645E0519F43B}"/>
              </a:ext>
            </a:extLst>
          </p:cNvPr>
          <p:cNvCxnSpPr/>
          <p:nvPr/>
        </p:nvCxnSpPr>
        <p:spPr>
          <a:xfrm flipV="1">
            <a:off x="6894390" y="5450771"/>
            <a:ext cx="1169998" cy="93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0FA5246-FB32-4ABF-AA79-871E7357379F}"/>
              </a:ext>
            </a:extLst>
          </p:cNvPr>
          <p:cNvSpPr/>
          <p:nvPr/>
        </p:nvSpPr>
        <p:spPr>
          <a:xfrm>
            <a:off x="3514252" y="4871833"/>
            <a:ext cx="6884097" cy="1662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161C5D15-255E-4626-9AB6-4E4223F2F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316" y="3989256"/>
            <a:ext cx="440985" cy="760763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8F982BA5-9A54-48C2-A7CA-4D6D5BFD19E5}"/>
              </a:ext>
            </a:extLst>
          </p:cNvPr>
          <p:cNvSpPr txBox="1"/>
          <p:nvPr/>
        </p:nvSpPr>
        <p:spPr>
          <a:xfrm>
            <a:off x="3772888" y="4399928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“Wealth”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B83BEE5-8BF1-4397-9D4E-1233C1042F49}"/>
              </a:ext>
            </a:extLst>
          </p:cNvPr>
          <p:cNvCxnSpPr/>
          <p:nvPr/>
        </p:nvCxnSpPr>
        <p:spPr>
          <a:xfrm flipV="1">
            <a:off x="3431226" y="4707909"/>
            <a:ext cx="6967123" cy="42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451E30C8-E881-4C36-8C66-B8F1D31232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82" y="4992486"/>
            <a:ext cx="1113046" cy="1415078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600CB6-EA81-473F-8B71-11EA3265680F}"/>
              </a:ext>
            </a:extLst>
          </p:cNvPr>
          <p:cNvSpPr txBox="1"/>
          <p:nvPr/>
        </p:nvSpPr>
        <p:spPr>
          <a:xfrm>
            <a:off x="1032169" y="4751694"/>
            <a:ext cx="1634295" cy="90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strike="sngStrike" dirty="0"/>
              <a:t>It has ben </a:t>
            </a:r>
            <a:r>
              <a:rPr lang="en-US" sz="1050" strike="sngStrike" dirty="0" err="1"/>
              <a:t>acomlosh</a:t>
            </a:r>
            <a:r>
              <a:rPr lang="en-US" sz="1050" strike="sngStrike" dirty="0"/>
              <a:t> to pop the cherry in </a:t>
            </a:r>
            <a:r>
              <a:rPr lang="en-US" sz="1050" strike="sngStrike" dirty="0" err="1"/>
              <a:t>uvinery</a:t>
            </a:r>
            <a:r>
              <a:rPr lang="en-US" sz="1050" strike="sngStrike" dirty="0"/>
              <a:t>  and  add to </a:t>
            </a:r>
            <a:r>
              <a:rPr lang="en-US" sz="1050" dirty="0" err="1"/>
              <a:t>hOMICDIE:AUSLANDER</a:t>
            </a:r>
            <a:r>
              <a:rPr lang="en-US" sz="1050" dirty="0"/>
              <a:t> </a:t>
            </a:r>
            <a:r>
              <a:rPr lang="en-US" sz="1050" strike="sngStrike" dirty="0"/>
              <a:t>in </a:t>
            </a:r>
            <a:r>
              <a:rPr lang="en-US" sz="1050" strike="sngStrike" dirty="0" err="1"/>
              <a:t>proostation</a:t>
            </a:r>
            <a:r>
              <a:rPr lang="en-US" sz="1050" strike="sngStrik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96586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C5C767-C813-45FD-9CFC-8C77479BF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25" y="1549626"/>
            <a:ext cx="2952750" cy="15525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E946DCD-64B2-48B0-BEBB-D4BB264185CA}"/>
              </a:ext>
            </a:extLst>
          </p:cNvPr>
          <p:cNvSpPr txBox="1"/>
          <p:nvPr/>
        </p:nvSpPr>
        <p:spPr>
          <a:xfrm>
            <a:off x="5080000" y="1461532"/>
            <a:ext cx="6792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strike="sngStrike" dirty="0"/>
              <a:t>It has ben </a:t>
            </a:r>
            <a:r>
              <a:rPr lang="en-US" sz="3200" strike="sngStrike" dirty="0" err="1"/>
              <a:t>acomlosh</a:t>
            </a:r>
            <a:r>
              <a:rPr lang="en-US" sz="3200" strike="sngStrike" dirty="0"/>
              <a:t> to pop the cherry in </a:t>
            </a:r>
            <a:r>
              <a:rPr lang="en-US" sz="3200" strike="sngStrike" dirty="0" err="1"/>
              <a:t>uvinery</a:t>
            </a:r>
            <a:r>
              <a:rPr lang="en-US" sz="3200" strike="sngStrike" dirty="0"/>
              <a:t>  and  add to </a:t>
            </a:r>
            <a:r>
              <a:rPr lang="en-US" sz="3200" dirty="0" err="1"/>
              <a:t>hOMICDIE:AUSLANDER</a:t>
            </a:r>
            <a:r>
              <a:rPr lang="en-US" sz="3200" dirty="0"/>
              <a:t> </a:t>
            </a:r>
            <a:r>
              <a:rPr lang="en-US" sz="3200" strike="sngStrike" dirty="0"/>
              <a:t>in </a:t>
            </a:r>
            <a:r>
              <a:rPr lang="en-US" sz="3200" strike="sngStrike" dirty="0" err="1"/>
              <a:t>proostation</a:t>
            </a:r>
            <a:r>
              <a:rPr lang="en-US" sz="3200" strike="sngStrike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93CF9-E8F7-486C-BFE9-EE359AC87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533" y="1549626"/>
            <a:ext cx="876300" cy="8763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36342B0-38FB-4F2C-B264-7557CA064F57}"/>
              </a:ext>
            </a:extLst>
          </p:cNvPr>
          <p:cNvCxnSpPr/>
          <p:nvPr/>
        </p:nvCxnSpPr>
        <p:spPr>
          <a:xfrm flipV="1">
            <a:off x="899886" y="1461532"/>
            <a:ext cx="4659085" cy="1640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9EDD2669-51CF-42AA-A9DD-C51AC2054A5C}"/>
              </a:ext>
            </a:extLst>
          </p:cNvPr>
          <p:cNvSpPr/>
          <p:nvPr/>
        </p:nvSpPr>
        <p:spPr>
          <a:xfrm>
            <a:off x="709350" y="1386589"/>
            <a:ext cx="11014554" cy="1770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9460E0C-6B17-4013-AB3C-EADAB5AAB39F}"/>
              </a:ext>
            </a:extLst>
          </p:cNvPr>
          <p:cNvSpPr/>
          <p:nvPr/>
        </p:nvSpPr>
        <p:spPr>
          <a:xfrm>
            <a:off x="0" y="1190172"/>
            <a:ext cx="2452914" cy="329452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</a:t>
            </a:r>
            <a:r>
              <a:rPr lang="en-US" strike="sngStrike" dirty="0" err="1"/>
              <a:t>G.Flock</a:t>
            </a:r>
            <a:endParaRPr lang="en-US" strike="sngStrik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D15AE3-A54B-47C4-9C6D-EC0ACC24417C}"/>
              </a:ext>
            </a:extLst>
          </p:cNvPr>
          <p:cNvSpPr txBox="1"/>
          <p:nvPr/>
        </p:nvSpPr>
        <p:spPr>
          <a:xfrm>
            <a:off x="2438400" y="107534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0840B8-8347-4D44-BE9F-65D1ACA45826}"/>
              </a:ext>
            </a:extLst>
          </p:cNvPr>
          <p:cNvSpPr txBox="1"/>
          <p:nvPr/>
        </p:nvSpPr>
        <p:spPr>
          <a:xfrm>
            <a:off x="899886" y="3531532"/>
            <a:ext cx="5714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25Ft.: 	VIRIGN.MARY, Mary </a:t>
            </a:r>
            <a:r>
              <a:rPr lang="en-US" dirty="0" err="1"/>
              <a:t>Renolcyde</a:t>
            </a:r>
            <a:r>
              <a:rPr lang="en-US" dirty="0"/>
              <a:t>, Fiat </a:t>
            </a:r>
            <a:r>
              <a:rPr lang="en-US" dirty="0" err="1"/>
              <a:t>Kirschebaum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49C3743-F503-42DB-8055-2CE8A540956B}"/>
              </a:ext>
            </a:extLst>
          </p:cNvPr>
          <p:cNvSpPr/>
          <p:nvPr/>
        </p:nvSpPr>
        <p:spPr>
          <a:xfrm>
            <a:off x="849981" y="3507745"/>
            <a:ext cx="6755505" cy="1161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B5D34B5-DE2E-42B3-B7CA-CC7DAC482B55}"/>
              </a:ext>
            </a:extLst>
          </p:cNvPr>
          <p:cNvCxnSpPr/>
          <p:nvPr/>
        </p:nvCxnSpPr>
        <p:spPr>
          <a:xfrm>
            <a:off x="3309257" y="3715657"/>
            <a:ext cx="35124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7CA2D6F-BA68-4BB8-B090-2B0E8F445C54}"/>
              </a:ext>
            </a:extLst>
          </p:cNvPr>
          <p:cNvCxnSpPr/>
          <p:nvPr/>
        </p:nvCxnSpPr>
        <p:spPr>
          <a:xfrm flipV="1">
            <a:off x="2307771" y="1549626"/>
            <a:ext cx="1708604" cy="1481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0BBEBE4-3A31-4D57-99AF-36F767C1DE70}"/>
              </a:ext>
            </a:extLst>
          </p:cNvPr>
          <p:cNvSpPr/>
          <p:nvPr/>
        </p:nvSpPr>
        <p:spPr>
          <a:xfrm>
            <a:off x="7852228" y="3456346"/>
            <a:ext cx="1509486" cy="343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430EC6-7717-4594-8D02-9049166DF762}"/>
              </a:ext>
            </a:extLst>
          </p:cNvPr>
          <p:cNvSpPr/>
          <p:nvPr/>
        </p:nvSpPr>
        <p:spPr>
          <a:xfrm>
            <a:off x="7852228" y="3920804"/>
            <a:ext cx="1509486" cy="748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750BF2-7831-4713-B614-A0B239E5CCFE}"/>
              </a:ext>
            </a:extLst>
          </p:cNvPr>
          <p:cNvSpPr txBox="1"/>
          <p:nvPr/>
        </p:nvSpPr>
        <p:spPr>
          <a:xfrm>
            <a:off x="8011885" y="4035405"/>
            <a:ext cx="111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INTRUPTS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0BC31D9-843C-48D1-8E91-271CC6C4D6F7}"/>
              </a:ext>
            </a:extLst>
          </p:cNvPr>
          <p:cNvSpPr txBox="1"/>
          <p:nvPr/>
        </p:nvSpPr>
        <p:spPr>
          <a:xfrm>
            <a:off x="8611791" y="440473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!AVIABILITY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ECB75BE-D5CE-4B65-BB78-91B743D6D02C}"/>
              </a:ext>
            </a:extLst>
          </p:cNvPr>
          <p:cNvSpPr/>
          <p:nvPr/>
        </p:nvSpPr>
        <p:spPr>
          <a:xfrm>
            <a:off x="9521371" y="3456346"/>
            <a:ext cx="1509486" cy="3433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33D0D5-15A2-4401-9C51-0030DF6EF178}"/>
              </a:ext>
            </a:extLst>
          </p:cNvPr>
          <p:cNvSpPr/>
          <p:nvPr/>
        </p:nvSpPr>
        <p:spPr>
          <a:xfrm>
            <a:off x="9521371" y="3920804"/>
            <a:ext cx="1509486" cy="748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F7C2ECE-6BEB-402C-9C52-D2020C089C86}"/>
              </a:ext>
            </a:extLst>
          </p:cNvPr>
          <p:cNvSpPr txBox="1"/>
          <p:nvPr/>
        </p:nvSpPr>
        <p:spPr>
          <a:xfrm>
            <a:off x="9681028" y="4035405"/>
            <a:ext cx="111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INTRUPTS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462EF6D-9F28-4E08-8B9F-D34BACE29AA3}"/>
              </a:ext>
            </a:extLst>
          </p:cNvPr>
          <p:cNvSpPr txBox="1"/>
          <p:nvPr/>
        </p:nvSpPr>
        <p:spPr>
          <a:xfrm>
            <a:off x="10280934" y="4404737"/>
            <a:ext cx="670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!AVIABILITY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85280A-D8F9-4EFA-AC14-388803009ABC}"/>
              </a:ext>
            </a:extLst>
          </p:cNvPr>
          <p:cNvSpPr/>
          <p:nvPr/>
        </p:nvSpPr>
        <p:spPr>
          <a:xfrm>
            <a:off x="1432057" y="5472030"/>
            <a:ext cx="17363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daniel</a:t>
            </a:r>
            <a:r>
              <a:rPr lang="en-US" dirty="0"/>
              <a:t> </a:t>
            </a:r>
            <a:r>
              <a:rPr lang="en-US" dirty="0" err="1"/>
              <a:t>hoschner</a:t>
            </a:r>
            <a:r>
              <a:rPr lang="en-US" dirty="0"/>
              <a:t> </a:t>
            </a:r>
          </a:p>
          <a:p>
            <a:r>
              <a:rPr lang="en-US" dirty="0" err="1"/>
              <a:t>cybesoruce</a:t>
            </a:r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1AAB690-F2D4-455D-BE50-AE9EBE3635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75" y="5600404"/>
            <a:ext cx="1600943" cy="106535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3F66F7B-C231-4F8B-BA89-FD5BB5FEF9A5}"/>
              </a:ext>
            </a:extLst>
          </p:cNvPr>
          <p:cNvCxnSpPr/>
          <p:nvPr/>
        </p:nvCxnSpPr>
        <p:spPr>
          <a:xfrm>
            <a:off x="633046" y="5387602"/>
            <a:ext cx="110572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1EC981C-AFD3-42A8-A0B1-8848D470910F}"/>
              </a:ext>
            </a:extLst>
          </p:cNvPr>
          <p:cNvCxnSpPr/>
          <p:nvPr/>
        </p:nvCxnSpPr>
        <p:spPr>
          <a:xfrm flipV="1">
            <a:off x="3757303" y="5667829"/>
            <a:ext cx="2741971" cy="1190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7D69F208-8F68-4B56-B8EA-02D3933F0FC9}"/>
              </a:ext>
            </a:extLst>
          </p:cNvPr>
          <p:cNvSpPr txBox="1"/>
          <p:nvPr/>
        </p:nvSpPr>
        <p:spPr>
          <a:xfrm>
            <a:off x="7301132" y="5782650"/>
            <a:ext cx="2491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41.nonPoliceUtahLogical</a:t>
            </a:r>
          </a:p>
          <a:p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C81C111D-493E-46F5-B245-F45536178A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292" y="6285410"/>
            <a:ext cx="738102" cy="491173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A6A7870-0782-4D71-B549-CD82E8CB2E70}"/>
              </a:ext>
            </a:extLst>
          </p:cNvPr>
          <p:cNvCxnSpPr/>
          <p:nvPr/>
        </p:nvCxnSpPr>
        <p:spPr>
          <a:xfrm flipV="1">
            <a:off x="7751298" y="6285410"/>
            <a:ext cx="1371212" cy="380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1984F55D-1885-481F-8F1C-089DC19DB675}"/>
              </a:ext>
            </a:extLst>
          </p:cNvPr>
          <p:cNvSpPr/>
          <p:nvPr/>
        </p:nvSpPr>
        <p:spPr>
          <a:xfrm>
            <a:off x="7103164" y="5552268"/>
            <a:ext cx="2954956" cy="1224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B397CB16-74F8-42FD-800F-2C90D78C0E8E}"/>
              </a:ext>
            </a:extLst>
          </p:cNvPr>
          <p:cNvSpPr/>
          <p:nvPr/>
        </p:nvSpPr>
        <p:spPr>
          <a:xfrm>
            <a:off x="4266969" y="5569420"/>
            <a:ext cx="1900585" cy="1224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0C6DB79C-92B1-4552-AEA1-AABD37F7E24D}"/>
              </a:ext>
            </a:extLst>
          </p:cNvPr>
          <p:cNvSpPr/>
          <p:nvPr/>
        </p:nvSpPr>
        <p:spPr>
          <a:xfrm>
            <a:off x="1430774" y="5549950"/>
            <a:ext cx="1900585" cy="1224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DCC10C42-284C-469E-BFC6-BE057021C9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45" y="5435049"/>
            <a:ext cx="809625" cy="88582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80408D01-6B8D-4E66-95B6-DF9DFFDF33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363" y="5459139"/>
            <a:ext cx="301796" cy="31897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515084A0-8C8B-4220-A51F-B0F348CE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449" y="5435049"/>
            <a:ext cx="413748" cy="41778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1B738504-4743-4F6D-B35B-3580B27831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529" y="5472030"/>
            <a:ext cx="381846" cy="417784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2374673-73D4-4C6A-8AC0-21126AA9AED3}"/>
              </a:ext>
            </a:extLst>
          </p:cNvPr>
          <p:cNvSpPr/>
          <p:nvPr/>
        </p:nvSpPr>
        <p:spPr>
          <a:xfrm>
            <a:off x="1272938" y="4977253"/>
            <a:ext cx="40589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!MLK(AMERCAIN DREAM, CREDIT SCORE)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7A48CED-475E-4621-8EF4-64A591006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70" y="4932713"/>
            <a:ext cx="369332" cy="369332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B7399E1-CBB4-4133-8A32-C03FD1B04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757" y="4932713"/>
            <a:ext cx="766337" cy="40294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0412A1BD-3BC7-4712-9903-669DB51910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21" y="4882710"/>
            <a:ext cx="379360" cy="379360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639521C-5571-4A54-91B7-271800E9697D}"/>
              </a:ext>
            </a:extLst>
          </p:cNvPr>
          <p:cNvCxnSpPr/>
          <p:nvPr/>
        </p:nvCxnSpPr>
        <p:spPr>
          <a:xfrm>
            <a:off x="5065485" y="5074914"/>
            <a:ext cx="2235647" cy="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DFB98BE8-3C7B-47A9-9447-7C9A9866B790}"/>
              </a:ext>
            </a:extLst>
          </p:cNvPr>
          <p:cNvSpPr/>
          <p:nvPr/>
        </p:nvSpPr>
        <p:spPr>
          <a:xfrm>
            <a:off x="0" y="4839797"/>
            <a:ext cx="2452914" cy="31925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</a:t>
            </a:r>
            <a:r>
              <a:rPr lang="en-US" strike="sngStrike" dirty="0" err="1"/>
              <a:t>G.Flock</a:t>
            </a:r>
            <a:endParaRPr lang="en-US" strike="sngStrike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50A0A35-4C27-45B0-B298-7F737903339C}"/>
              </a:ext>
            </a:extLst>
          </p:cNvPr>
          <p:cNvSpPr/>
          <p:nvPr/>
        </p:nvSpPr>
        <p:spPr>
          <a:xfrm>
            <a:off x="5176193" y="4908879"/>
            <a:ext cx="2235647" cy="369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B254C18-8A29-4D34-9CDC-816DEF0D2ED7}"/>
              </a:ext>
            </a:extLst>
          </p:cNvPr>
          <p:cNvSpPr txBox="1"/>
          <p:nvPr/>
        </p:nvSpPr>
        <p:spPr>
          <a:xfrm>
            <a:off x="8468751" y="4977253"/>
            <a:ext cx="44037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G.shock.HOCME:LSUESE</a:t>
            </a:r>
            <a:r>
              <a:rPr lang="en-US" sz="800" strike="sngStrike" dirty="0"/>
              <a:t>: 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; stay at </a:t>
            </a:r>
            <a:r>
              <a:rPr lang="en-US" sz="800" strike="sngStrike" dirty="0" err="1"/>
              <a:t>christins</a:t>
            </a:r>
            <a:r>
              <a:rPr lang="en-US" sz="800" strike="sngStrike" dirty="0"/>
              <a:t> JYLL;  SAX:HOCMEI:KYSTAL in-law </a:t>
            </a:r>
            <a:r>
              <a:rPr lang="en-US" sz="800" strike="sngStrike" dirty="0" err="1"/>
              <a:t>appemtn</a:t>
            </a:r>
            <a:r>
              <a:rPr lang="en-US" sz="800" strike="sngStrike" dirty="0"/>
              <a:t> and IPX</a:t>
            </a:r>
          </a:p>
          <a:p>
            <a:r>
              <a:rPr lang="en-US" sz="800" strike="sngStrike" dirty="0" err="1"/>
              <a:t>Plamentment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Slepepy</a:t>
            </a:r>
            <a:r>
              <a:rPr lang="en-US" sz="800" strike="sngStrike" dirty="0"/>
              <a:t> Hollow Al </a:t>
            </a:r>
            <a:r>
              <a:rPr lang="en-US" sz="800" strike="sngStrike" dirty="0" err="1"/>
              <a:t>Kaida</a:t>
            </a:r>
            <a:endParaRPr lang="en-US" sz="800" strike="sngStrik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E29E6C4-9DDA-4F51-871B-AF2227BE27B3}"/>
              </a:ext>
            </a:extLst>
          </p:cNvPr>
          <p:cNvSpPr txBox="1"/>
          <p:nvPr/>
        </p:nvSpPr>
        <p:spPr>
          <a:xfrm>
            <a:off x="7807375" y="4649369"/>
            <a:ext cx="35077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IMPROT</a:t>
            </a:r>
            <a:r>
              <a:rPr lang="en-US" strike="sngStrike" dirty="0"/>
              <a:t>  </a:t>
            </a:r>
            <a:r>
              <a:rPr lang="en-US" sz="800" strike="sngStrike" dirty="0" err="1"/>
              <a:t>osam</a:t>
            </a:r>
            <a:r>
              <a:rPr lang="en-US" sz="800" strike="sngStrike" dirty="0"/>
              <a:t> bin laden(</a:t>
            </a:r>
            <a:r>
              <a:rPr lang="en-US" sz="800" strike="sngStrike" dirty="0" err="1"/>
              <a:t>ubahid</a:t>
            </a:r>
            <a:r>
              <a:rPr lang="en-US" sz="800" strike="sngStrike" dirty="0"/>
              <a:t>) al </a:t>
            </a:r>
            <a:r>
              <a:rPr lang="en-US" sz="800" strike="sngStrike" dirty="0" err="1"/>
              <a:t>kaide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apple.PAYMENTS.iwtach</a:t>
            </a:r>
            <a:r>
              <a:rPr lang="en-US" sz="800" strike="sngStrike" dirty="0"/>
              <a:t>(“g shock</a:t>
            </a:r>
            <a:r>
              <a:rPr lang="en-US" sz="800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2959287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2DA33-7BDC-49E5-AEA1-5E8240AE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683" y="2033880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297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52DA33-7BDC-49E5-AEA1-5E8240AE6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211" y="1087946"/>
            <a:ext cx="2143125" cy="2143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3F6A05-5C7A-495F-8555-64F6C321BE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97" y="1173671"/>
            <a:ext cx="2219325" cy="20574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AA2291-8ABF-4AAF-B85F-E974511959A2}"/>
              </a:ext>
            </a:extLst>
          </p:cNvPr>
          <p:cNvCxnSpPr>
            <a:cxnSpLocks/>
          </p:cNvCxnSpPr>
          <p:nvPr/>
        </p:nvCxnSpPr>
        <p:spPr>
          <a:xfrm flipV="1">
            <a:off x="7021390" y="1173671"/>
            <a:ext cx="764344" cy="2719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88DB61E-5FF2-46E7-86F6-C562C170B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466" y="3521076"/>
            <a:ext cx="3786924" cy="214312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E2E16E-9B6D-435F-AC90-16CED45079DE}"/>
              </a:ext>
            </a:extLst>
          </p:cNvPr>
          <p:cNvCxnSpPr/>
          <p:nvPr/>
        </p:nvCxnSpPr>
        <p:spPr>
          <a:xfrm flipV="1">
            <a:off x="4676773" y="3521076"/>
            <a:ext cx="642426" cy="1230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6A5FF-F8E8-4FE6-B77F-1F39AFE74DDE}"/>
              </a:ext>
            </a:extLst>
          </p:cNvPr>
          <p:cNvSpPr/>
          <p:nvPr/>
        </p:nvSpPr>
        <p:spPr>
          <a:xfrm>
            <a:off x="3234466" y="5894363"/>
            <a:ext cx="6162752" cy="5584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886A7BC-3CF8-4A9C-835A-E4154230DEC3}"/>
              </a:ext>
            </a:extLst>
          </p:cNvPr>
          <p:cNvCxnSpPr>
            <a:cxnSpLocks/>
            <a:stCxn id="16" idx="1"/>
            <a:endCxn id="16" idx="3"/>
          </p:cNvCxnSpPr>
          <p:nvPr/>
        </p:nvCxnSpPr>
        <p:spPr>
          <a:xfrm>
            <a:off x="3234466" y="6173593"/>
            <a:ext cx="6162752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44165B2-FFD3-447C-A2FB-53D29DA6B6A3}"/>
              </a:ext>
            </a:extLst>
          </p:cNvPr>
          <p:cNvSpPr txBox="1"/>
          <p:nvPr/>
        </p:nvSpPr>
        <p:spPr>
          <a:xfrm>
            <a:off x="3080825" y="5594616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ATOMCILOCK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EB8C88-7942-44EB-AF5F-D0F3C1E60D70}"/>
              </a:ext>
            </a:extLst>
          </p:cNvPr>
          <p:cNvSpPr/>
          <p:nvPr/>
        </p:nvSpPr>
        <p:spPr>
          <a:xfrm>
            <a:off x="2979366" y="958364"/>
            <a:ext cx="6896154" cy="55937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AE6B60-0A72-4B7B-B041-EE217D3018FC}"/>
              </a:ext>
            </a:extLst>
          </p:cNvPr>
          <p:cNvSpPr/>
          <p:nvPr/>
        </p:nvSpPr>
        <p:spPr>
          <a:xfrm>
            <a:off x="125236" y="958364"/>
            <a:ext cx="2477287" cy="5494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A8F9E4A-0705-4811-96BF-3A4C6A2E759D}"/>
              </a:ext>
            </a:extLst>
          </p:cNvPr>
          <p:cNvSpPr/>
          <p:nvPr/>
        </p:nvSpPr>
        <p:spPr>
          <a:xfrm>
            <a:off x="10023063" y="958363"/>
            <a:ext cx="2043701" cy="5494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0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81">
            <a:extLst>
              <a:ext uri="{FF2B5EF4-FFF2-40B4-BE49-F238E27FC236}">
                <a16:creationId xmlns:a16="http://schemas.microsoft.com/office/drawing/2014/main" id="{A09873E5-E26F-46C0-9200-1F763A273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196975" y="5302218"/>
            <a:ext cx="296276" cy="8838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BE7DE-7A4B-4517-80C1-8FC4869340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17" y="1285816"/>
            <a:ext cx="1455947" cy="1455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B0953E-BE8D-4282-9FEF-71B176B8D10D}"/>
              </a:ext>
            </a:extLst>
          </p:cNvPr>
          <p:cNvSpPr txBox="1"/>
          <p:nvPr/>
        </p:nvSpPr>
        <p:spPr>
          <a:xfrm>
            <a:off x="633047" y="1589650"/>
            <a:ext cx="984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037A58-79DE-4A6F-9CC4-9C877DED958A}"/>
              </a:ext>
            </a:extLst>
          </p:cNvPr>
          <p:cNvSpPr/>
          <p:nvPr/>
        </p:nvSpPr>
        <p:spPr>
          <a:xfrm>
            <a:off x="3283148" y="3354441"/>
            <a:ext cx="2412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 shock watch box 2014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1D75B88-7289-4879-8040-1A27B960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17" y="2950696"/>
            <a:ext cx="1455947" cy="145594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A714D2C-FE68-47F6-AECC-158D4C10D370}"/>
              </a:ext>
            </a:extLst>
          </p:cNvPr>
          <p:cNvSpPr/>
          <p:nvPr/>
        </p:nvSpPr>
        <p:spPr>
          <a:xfrm>
            <a:off x="601579" y="336030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E71F1FC-0AAC-45F2-BE1F-5A45E85F6B32}"/>
              </a:ext>
            </a:extLst>
          </p:cNvPr>
          <p:cNvCxnSpPr/>
          <p:nvPr/>
        </p:nvCxnSpPr>
        <p:spPr>
          <a:xfrm>
            <a:off x="682089" y="2769540"/>
            <a:ext cx="100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29A0FE8-7799-4F50-925A-AA2E599C5E33}"/>
              </a:ext>
            </a:extLst>
          </p:cNvPr>
          <p:cNvSpPr/>
          <p:nvPr/>
        </p:nvSpPr>
        <p:spPr>
          <a:xfrm>
            <a:off x="4999180" y="3839744"/>
            <a:ext cx="201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iron man soul chest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0E18518-E484-4D61-942B-50941BD0E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495" y="3143609"/>
            <a:ext cx="1152084" cy="64516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8CF4108-42B8-45CF-9CB0-CE496B9E4742}"/>
              </a:ext>
            </a:extLst>
          </p:cNvPr>
          <p:cNvCxnSpPr/>
          <p:nvPr/>
        </p:nvCxnSpPr>
        <p:spPr>
          <a:xfrm flipV="1">
            <a:off x="4737713" y="3143609"/>
            <a:ext cx="2280097" cy="1373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102ABDE-78D8-49EB-AB21-3CCE78E352B6}"/>
              </a:ext>
            </a:extLst>
          </p:cNvPr>
          <p:cNvSpPr txBox="1"/>
          <p:nvPr/>
        </p:nvSpPr>
        <p:spPr>
          <a:xfrm>
            <a:off x="5877761" y="2830415"/>
            <a:ext cx="1972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ibm</a:t>
            </a:r>
            <a:r>
              <a:rPr lang="en-US" dirty="0"/>
              <a:t> !</a:t>
            </a:r>
            <a:r>
              <a:rPr lang="en-US" dirty="0" err="1"/>
              <a:t>orcle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C51CD59-F704-447F-B67E-98601EBC2FCB}"/>
              </a:ext>
            </a:extLst>
          </p:cNvPr>
          <p:cNvSpPr/>
          <p:nvPr/>
        </p:nvSpPr>
        <p:spPr>
          <a:xfrm>
            <a:off x="1830531" y="1240782"/>
            <a:ext cx="1243333" cy="1473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20DCC6A-1662-42E8-9E7F-14F82B3A8C84}"/>
              </a:ext>
            </a:extLst>
          </p:cNvPr>
          <p:cNvSpPr/>
          <p:nvPr/>
        </p:nvSpPr>
        <p:spPr>
          <a:xfrm>
            <a:off x="1830530" y="2932938"/>
            <a:ext cx="1243333" cy="1473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152DF08-A4CA-44B9-AA6C-FBBFB19A6719}"/>
              </a:ext>
            </a:extLst>
          </p:cNvPr>
          <p:cNvCxnSpPr/>
          <p:nvPr/>
        </p:nvCxnSpPr>
        <p:spPr>
          <a:xfrm flipV="1">
            <a:off x="2025748" y="1420837"/>
            <a:ext cx="942535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DAD9056-5DF2-4778-97E8-090770AB4DF4}"/>
              </a:ext>
            </a:extLst>
          </p:cNvPr>
          <p:cNvCxnSpPr/>
          <p:nvPr/>
        </p:nvCxnSpPr>
        <p:spPr>
          <a:xfrm flipV="1">
            <a:off x="2039815" y="3224508"/>
            <a:ext cx="928468" cy="54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3FF13D-16AD-4137-90EF-3C595D460249}"/>
              </a:ext>
            </a:extLst>
          </p:cNvPr>
          <p:cNvCxnSpPr/>
          <p:nvPr/>
        </p:nvCxnSpPr>
        <p:spPr>
          <a:xfrm>
            <a:off x="6833799" y="3043045"/>
            <a:ext cx="914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AE97C2-39FE-473A-85BB-A36478387718}"/>
              </a:ext>
            </a:extLst>
          </p:cNvPr>
          <p:cNvCxnSpPr/>
          <p:nvPr/>
        </p:nvCxnSpPr>
        <p:spPr>
          <a:xfrm flipV="1">
            <a:off x="3499756" y="3466192"/>
            <a:ext cx="2195463" cy="142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2374C0E-2558-4FF3-93F3-F2539A59D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605" y="3655078"/>
            <a:ext cx="863434" cy="74569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E44F4B6-D5D7-4F92-87AA-7C35E3133BE2}"/>
              </a:ext>
            </a:extLst>
          </p:cNvPr>
          <p:cNvCxnSpPr/>
          <p:nvPr/>
        </p:nvCxnSpPr>
        <p:spPr>
          <a:xfrm>
            <a:off x="3499756" y="3881947"/>
            <a:ext cx="1097731" cy="327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674CD4F-DE83-459C-88FA-C8CADE046CBF}"/>
              </a:ext>
            </a:extLst>
          </p:cNvPr>
          <p:cNvCxnSpPr/>
          <p:nvPr/>
        </p:nvCxnSpPr>
        <p:spPr>
          <a:xfrm>
            <a:off x="682089" y="4610063"/>
            <a:ext cx="100865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95628AA-AD32-4379-B6E6-95D0471A3175}"/>
              </a:ext>
            </a:extLst>
          </p:cNvPr>
          <p:cNvSpPr/>
          <p:nvPr/>
        </p:nvSpPr>
        <p:spPr>
          <a:xfrm>
            <a:off x="579864" y="480818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4E4EA74-232B-4109-9F9E-DD07866ECC68}"/>
              </a:ext>
            </a:extLst>
          </p:cNvPr>
          <p:cNvSpPr txBox="1"/>
          <p:nvPr/>
        </p:nvSpPr>
        <p:spPr>
          <a:xfrm>
            <a:off x="633046" y="181623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!white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12583E-BE0C-46E3-8DCE-633866A487F3}"/>
              </a:ext>
            </a:extLst>
          </p:cNvPr>
          <p:cNvSpPr/>
          <p:nvPr/>
        </p:nvSpPr>
        <p:spPr>
          <a:xfrm>
            <a:off x="3283148" y="2953353"/>
            <a:ext cx="5143957" cy="1563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666FDCE5-AFAB-4868-B616-CA009D33C3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150" y="4966416"/>
            <a:ext cx="1208133" cy="120813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05BF119-89B8-470C-B232-AD4D75CA864A}"/>
              </a:ext>
            </a:extLst>
          </p:cNvPr>
          <p:cNvSpPr/>
          <p:nvPr/>
        </p:nvSpPr>
        <p:spPr>
          <a:xfrm>
            <a:off x="1768574" y="4875509"/>
            <a:ext cx="1243333" cy="1473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53F20FB-945B-4868-99BA-7D725E56CDD3}"/>
              </a:ext>
            </a:extLst>
          </p:cNvPr>
          <p:cNvCxnSpPr/>
          <p:nvPr/>
        </p:nvCxnSpPr>
        <p:spPr>
          <a:xfrm flipV="1">
            <a:off x="1899982" y="5177513"/>
            <a:ext cx="928468" cy="547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F73B7AD2-4D49-483B-A14D-B719731DE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151" y="4941761"/>
            <a:ext cx="1068044" cy="15088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D7D66CB-0813-4045-854D-F78840857A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04" y="5040270"/>
            <a:ext cx="932260" cy="131700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15B72A74-2AE9-42C8-88D6-703EB4AAD9C1}"/>
              </a:ext>
            </a:extLst>
          </p:cNvPr>
          <p:cNvSpPr txBox="1"/>
          <p:nvPr/>
        </p:nvSpPr>
        <p:spPr>
          <a:xfrm>
            <a:off x="3020331" y="4733171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!JYLL $1,000/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A59F5E7-5215-4546-9F4A-6163087A480E}"/>
              </a:ext>
            </a:extLst>
          </p:cNvPr>
          <p:cNvSpPr txBox="1"/>
          <p:nvPr/>
        </p:nvSpPr>
        <p:spPr>
          <a:xfrm>
            <a:off x="4905711" y="4688435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 $1,000hour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A693331-ED55-4A86-A55E-A02EB5B70B52}"/>
              </a:ext>
            </a:extLst>
          </p:cNvPr>
          <p:cNvSpPr txBox="1"/>
          <p:nvPr/>
        </p:nvSpPr>
        <p:spPr>
          <a:xfrm>
            <a:off x="5402231" y="4961899"/>
            <a:ext cx="89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Partner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0D5A691-6657-4A36-B715-74189EF233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796" y="5024340"/>
            <a:ext cx="1327774" cy="74567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994399B-5DD6-47A1-A14C-B97FB88AE8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206" y="5573248"/>
            <a:ext cx="231993" cy="23199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D5A0DDF-F79B-4DB8-814C-A38AE4A9F3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76" y="5598947"/>
            <a:ext cx="335079" cy="335079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1E62737-52C4-459D-BA55-ED951C534FB2}"/>
              </a:ext>
            </a:extLst>
          </p:cNvPr>
          <p:cNvSpPr txBox="1"/>
          <p:nvPr/>
        </p:nvSpPr>
        <p:spPr>
          <a:xfrm>
            <a:off x="7074765" y="4696215"/>
            <a:ext cx="5549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/>
              <a:t>!white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829AE77-7934-475E-A356-85411DEC5C52}"/>
              </a:ext>
            </a:extLst>
          </p:cNvPr>
          <p:cNvCxnSpPr/>
          <p:nvPr/>
        </p:nvCxnSpPr>
        <p:spPr>
          <a:xfrm>
            <a:off x="6414868" y="5040270"/>
            <a:ext cx="2012237" cy="893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65DFD95-F3D5-45ED-8A74-6022539911ED}"/>
              </a:ext>
            </a:extLst>
          </p:cNvPr>
          <p:cNvSpPr/>
          <p:nvPr/>
        </p:nvSpPr>
        <p:spPr>
          <a:xfrm>
            <a:off x="3086143" y="4801634"/>
            <a:ext cx="5481082" cy="1563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6A2CF1C-CEB0-46CB-B92D-EA8E274E5729}"/>
              </a:ext>
            </a:extLst>
          </p:cNvPr>
          <p:cNvCxnSpPr/>
          <p:nvPr/>
        </p:nvCxnSpPr>
        <p:spPr>
          <a:xfrm>
            <a:off x="6414868" y="5177513"/>
            <a:ext cx="2012237" cy="997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96FB69E-B0DF-452D-9C8A-07D7EC2308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145" y="4685973"/>
            <a:ext cx="588848" cy="588848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8346906-1792-44C5-A2C4-E03D73D328F0}"/>
              </a:ext>
            </a:extLst>
          </p:cNvPr>
          <p:cNvCxnSpPr/>
          <p:nvPr/>
        </p:nvCxnSpPr>
        <p:spPr>
          <a:xfrm flipV="1">
            <a:off x="8017915" y="4873101"/>
            <a:ext cx="12948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A78A1C64-C052-4217-8AE0-6E8A148799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640" y="4814036"/>
            <a:ext cx="2060300" cy="154323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D39E953-4B91-4F32-9B82-D6A2F1653085}"/>
              </a:ext>
            </a:extLst>
          </p:cNvPr>
          <p:cNvSpPr/>
          <p:nvPr/>
        </p:nvSpPr>
        <p:spPr>
          <a:xfrm>
            <a:off x="10466363" y="4065563"/>
            <a:ext cx="1894449" cy="5653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6285BF2-BB14-4587-BE9A-3DD6934AB825}"/>
              </a:ext>
            </a:extLst>
          </p:cNvPr>
          <p:cNvSpPr/>
          <p:nvPr/>
        </p:nvSpPr>
        <p:spPr>
          <a:xfrm>
            <a:off x="8174985" y="4685972"/>
            <a:ext cx="744489" cy="5472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2BAB2E2-BC9C-4EA7-BA7C-001FE98679C6}"/>
              </a:ext>
            </a:extLst>
          </p:cNvPr>
          <p:cNvSpPr/>
          <p:nvPr/>
        </p:nvSpPr>
        <p:spPr>
          <a:xfrm>
            <a:off x="9916826" y="6377613"/>
            <a:ext cx="129073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san </a:t>
            </a:r>
            <a:r>
              <a:rPr lang="en-US" sz="800" strike="sngStrike" dirty="0" err="1"/>
              <a:t>anselmo</a:t>
            </a:r>
            <a:r>
              <a:rPr lang="en-US" sz="800" strike="sngStrike" dirty="0"/>
              <a:t> house 5 story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1232B23-6243-448D-8419-947C0316AEE8}"/>
              </a:ext>
            </a:extLst>
          </p:cNvPr>
          <p:cNvSpPr/>
          <p:nvPr/>
        </p:nvSpPr>
        <p:spPr>
          <a:xfrm>
            <a:off x="8831652" y="4769385"/>
            <a:ext cx="2504284" cy="15633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30A7B82-4E21-4316-9150-CAE948D745F3}"/>
              </a:ext>
            </a:extLst>
          </p:cNvPr>
          <p:cNvSpPr/>
          <p:nvPr/>
        </p:nvSpPr>
        <p:spPr>
          <a:xfrm>
            <a:off x="10297551" y="4685973"/>
            <a:ext cx="1894449" cy="64524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LANGLEY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9C716FD0-B815-459D-A652-D7E77EAA6239}"/>
              </a:ext>
            </a:extLst>
          </p:cNvPr>
          <p:cNvCxnSpPr/>
          <p:nvPr/>
        </p:nvCxnSpPr>
        <p:spPr>
          <a:xfrm flipV="1">
            <a:off x="7017810" y="5302218"/>
            <a:ext cx="1157175" cy="883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B0AF599B-8E81-45DF-807F-1489670C7C04}"/>
              </a:ext>
            </a:extLst>
          </p:cNvPr>
          <p:cNvSpPr txBox="1"/>
          <p:nvPr/>
        </p:nvSpPr>
        <p:spPr>
          <a:xfrm>
            <a:off x="12240" y="6642556"/>
            <a:ext cx="1135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dirty="0" err="1"/>
              <a:t>Sirence</a:t>
            </a:r>
            <a:r>
              <a:rPr lang="en-US" sz="800" dirty="0"/>
              <a:t>: 7:01PM</a:t>
            </a:r>
          </a:p>
        </p:txBody>
      </p:sp>
    </p:spTree>
    <p:extLst>
      <p:ext uri="{BB962C8B-B14F-4D97-AF65-F5344CB8AC3E}">
        <p14:creationId xmlns:p14="http://schemas.microsoft.com/office/powerpoint/2010/main" val="24470454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344C9F-BD2E-44EE-8E8F-339850FF2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495" y="3714226"/>
            <a:ext cx="8277225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314741-6832-4E0A-9106-1CF53C66917E}"/>
              </a:ext>
            </a:extLst>
          </p:cNvPr>
          <p:cNvSpPr txBox="1"/>
          <p:nvPr/>
        </p:nvSpPr>
        <p:spPr>
          <a:xfrm>
            <a:off x="1322517" y="3429000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DC9206-4D58-4999-AE87-A7A3DFA4F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733" y="3714226"/>
            <a:ext cx="1071562" cy="10715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646498-EE99-44BA-95A6-0744DAC2E933}"/>
              </a:ext>
            </a:extLst>
          </p:cNvPr>
          <p:cNvCxnSpPr/>
          <p:nvPr/>
        </p:nvCxnSpPr>
        <p:spPr>
          <a:xfrm>
            <a:off x="703385" y="3400865"/>
            <a:ext cx="113807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054B785-5E1A-4B66-8FC2-EF08FD205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173" y="1160125"/>
            <a:ext cx="2623547" cy="14683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5A5884-D937-4AE0-A65A-65BBF1834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2776" y="1160125"/>
            <a:ext cx="3062068" cy="1733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D25D7C-6EC2-4DC2-BE79-9FFF6FA8C7E5}"/>
              </a:ext>
            </a:extLst>
          </p:cNvPr>
          <p:cNvSpPr txBox="1"/>
          <p:nvPr/>
        </p:nvSpPr>
        <p:spPr>
          <a:xfrm>
            <a:off x="4184626" y="2891825"/>
            <a:ext cx="1972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JFK(POLCE:UTAH),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ED321-457C-4A57-BCEF-58C2B15B5601}"/>
              </a:ext>
            </a:extLst>
          </p:cNvPr>
          <p:cNvSpPr txBox="1"/>
          <p:nvPr/>
        </p:nvSpPr>
        <p:spPr>
          <a:xfrm>
            <a:off x="6428935" y="3038622"/>
            <a:ext cx="261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!MLK(AMERICAN:DREAM)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BB3A9-25B6-44BD-A9BE-DFE452C0908B}"/>
              </a:ext>
            </a:extLst>
          </p:cNvPr>
          <p:cNvCxnSpPr>
            <a:cxnSpLocks/>
          </p:cNvCxnSpPr>
          <p:nvPr/>
        </p:nvCxnSpPr>
        <p:spPr>
          <a:xfrm>
            <a:off x="6672776" y="3261157"/>
            <a:ext cx="121919" cy="874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DDD40BE-B622-4E84-89DB-F26DBC040C86}"/>
              </a:ext>
            </a:extLst>
          </p:cNvPr>
          <p:cNvCxnSpPr>
            <a:stCxn id="14" idx="2"/>
          </p:cNvCxnSpPr>
          <p:nvPr/>
        </p:nvCxnSpPr>
        <p:spPr>
          <a:xfrm>
            <a:off x="5170794" y="3261157"/>
            <a:ext cx="2805588" cy="107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DE11C-1B91-4CFE-B238-881D07056C1A}"/>
              </a:ext>
            </a:extLst>
          </p:cNvPr>
          <p:cNvCxnSpPr/>
          <p:nvPr/>
        </p:nvCxnSpPr>
        <p:spPr>
          <a:xfrm>
            <a:off x="3434495" y="2891825"/>
            <a:ext cx="1207843" cy="1244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9ADAC8A-0225-49E9-83EB-5CF56EB00E3B}"/>
              </a:ext>
            </a:extLst>
          </p:cNvPr>
          <p:cNvSpPr txBox="1"/>
          <p:nvPr/>
        </p:nvSpPr>
        <p:spPr>
          <a:xfrm>
            <a:off x="1919872" y="2608273"/>
            <a:ext cx="29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G.GOD.FBI:FEDEARL:</a:t>
            </a:r>
            <a:r>
              <a:rPr lang="en-US" strike="sngStrike" dirty="0" err="1"/>
              <a:t>wresling</a:t>
            </a:r>
            <a:endParaRPr lang="en-US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30542C-3D6F-440F-A641-F958742B2ACE}"/>
              </a:ext>
            </a:extLst>
          </p:cNvPr>
          <p:cNvSpPr/>
          <p:nvPr/>
        </p:nvSpPr>
        <p:spPr>
          <a:xfrm>
            <a:off x="2476225" y="3038622"/>
            <a:ext cx="677070" cy="52050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EEAEB28-0349-4A4B-88F3-45110319455A}"/>
              </a:ext>
            </a:extLst>
          </p:cNvPr>
          <p:cNvCxnSpPr/>
          <p:nvPr/>
        </p:nvCxnSpPr>
        <p:spPr>
          <a:xfrm>
            <a:off x="2550664" y="3030548"/>
            <a:ext cx="124615" cy="370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379A6A-857F-482D-95AF-4482F67957D9}"/>
              </a:ext>
            </a:extLst>
          </p:cNvPr>
          <p:cNvCxnSpPr/>
          <p:nvPr/>
        </p:nvCxnSpPr>
        <p:spPr>
          <a:xfrm>
            <a:off x="2702232" y="2985679"/>
            <a:ext cx="124615" cy="370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DD44D2B-D974-4174-9138-EC699CFFB14F}"/>
              </a:ext>
            </a:extLst>
          </p:cNvPr>
          <p:cNvCxnSpPr/>
          <p:nvPr/>
        </p:nvCxnSpPr>
        <p:spPr>
          <a:xfrm>
            <a:off x="2618502" y="3023460"/>
            <a:ext cx="124615" cy="37031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A9DD905A-0D44-4CA0-AE55-C451F76211B5}"/>
              </a:ext>
            </a:extLst>
          </p:cNvPr>
          <p:cNvSpPr/>
          <p:nvPr/>
        </p:nvSpPr>
        <p:spPr>
          <a:xfrm>
            <a:off x="3153295" y="3038622"/>
            <a:ext cx="528456" cy="5356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9C90E72-E5E7-4458-99BF-9FD621012C6C}"/>
              </a:ext>
            </a:extLst>
          </p:cNvPr>
          <p:cNvCxnSpPr/>
          <p:nvPr/>
        </p:nvCxnSpPr>
        <p:spPr>
          <a:xfrm>
            <a:off x="2081733" y="3261157"/>
            <a:ext cx="1829085" cy="94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75BDFD5F-B9D6-4B1B-86E6-EE3DBD30A573}"/>
              </a:ext>
            </a:extLst>
          </p:cNvPr>
          <p:cNvSpPr txBox="1"/>
          <p:nvPr/>
        </p:nvSpPr>
        <p:spPr>
          <a:xfrm>
            <a:off x="674427" y="3015733"/>
            <a:ext cx="6078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BARACK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187F4D-278E-48EC-9C04-5125D095DF26}"/>
              </a:ext>
            </a:extLst>
          </p:cNvPr>
          <p:cNvSpPr/>
          <p:nvPr/>
        </p:nvSpPr>
        <p:spPr>
          <a:xfrm>
            <a:off x="703385" y="3500164"/>
            <a:ext cx="11305200" cy="18373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7ECAE06-AE9B-4A46-A3FB-0D49834A4D98}"/>
              </a:ext>
            </a:extLst>
          </p:cNvPr>
          <p:cNvSpPr/>
          <p:nvPr/>
        </p:nvSpPr>
        <p:spPr>
          <a:xfrm>
            <a:off x="748100" y="1064577"/>
            <a:ext cx="11305200" cy="23222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D705D4-CC85-4808-B6BA-0ADCB05F3218}"/>
              </a:ext>
            </a:extLst>
          </p:cNvPr>
          <p:cNvSpPr/>
          <p:nvPr/>
        </p:nvSpPr>
        <p:spPr>
          <a:xfrm>
            <a:off x="0" y="2600199"/>
            <a:ext cx="1943016" cy="671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13CBFB-66ED-4D21-8A02-FC3F5F7DC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385" y="5614202"/>
            <a:ext cx="1666262" cy="94349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E7A06F7F-AA5B-44F7-BEBC-DA1B714B41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4032273" y="4231984"/>
            <a:ext cx="1015235" cy="377808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0C8CA1BE-8D13-4A13-98C2-06B2163452B5}"/>
              </a:ext>
            </a:extLst>
          </p:cNvPr>
          <p:cNvSpPr txBox="1"/>
          <p:nvPr/>
        </p:nvSpPr>
        <p:spPr>
          <a:xfrm>
            <a:off x="7251405" y="6092456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6:41PM</a:t>
            </a:r>
          </a:p>
        </p:txBody>
      </p:sp>
    </p:spTree>
    <p:extLst>
      <p:ext uri="{BB962C8B-B14F-4D97-AF65-F5344CB8AC3E}">
        <p14:creationId xmlns:p14="http://schemas.microsoft.com/office/powerpoint/2010/main" val="2950650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Box 90">
            <a:extLst>
              <a:ext uri="{FF2B5EF4-FFF2-40B4-BE49-F238E27FC236}">
                <a16:creationId xmlns:a16="http://schemas.microsoft.com/office/drawing/2014/main" id="{A60E297D-4F1F-45BB-863C-C7E32E53A920}"/>
              </a:ext>
            </a:extLst>
          </p:cNvPr>
          <p:cNvSpPr txBox="1"/>
          <p:nvPr/>
        </p:nvSpPr>
        <p:spPr>
          <a:xfrm>
            <a:off x="5792804" y="3720791"/>
            <a:ext cx="1317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Source: Library of Congress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61C1C66A-E484-4847-9692-DE4A6DD1EA79}"/>
              </a:ext>
            </a:extLst>
          </p:cNvPr>
          <p:cNvSpPr/>
          <p:nvPr/>
        </p:nvSpPr>
        <p:spPr>
          <a:xfrm>
            <a:off x="2223170" y="1053537"/>
            <a:ext cx="566593" cy="2722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773327-9E7A-46BE-977A-748B8820A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444" y="3094074"/>
            <a:ext cx="1404765" cy="77938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59631E-931F-466A-9B92-BF3E96DD7391}"/>
              </a:ext>
            </a:extLst>
          </p:cNvPr>
          <p:cNvSpPr/>
          <p:nvPr/>
        </p:nvSpPr>
        <p:spPr>
          <a:xfrm>
            <a:off x="3277753" y="2651188"/>
            <a:ext cx="2034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Turkish constitution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4D5DEBC-3986-4D7F-B567-5F98FB8D2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906" y="2515042"/>
            <a:ext cx="744469" cy="115806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1DF87F9A-F52B-479D-8F68-DF4BE97D278A}"/>
              </a:ext>
            </a:extLst>
          </p:cNvPr>
          <p:cNvSpPr/>
          <p:nvPr/>
        </p:nvSpPr>
        <p:spPr>
          <a:xfrm>
            <a:off x="0" y="1749594"/>
            <a:ext cx="1943016" cy="671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F5798B-DF84-49CE-914B-A1C47D7AE31B}"/>
              </a:ext>
            </a:extLst>
          </p:cNvPr>
          <p:cNvSpPr txBox="1"/>
          <p:nvPr/>
        </p:nvSpPr>
        <p:spPr>
          <a:xfrm>
            <a:off x="677566" y="2182790"/>
            <a:ext cx="425116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Diana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848EB8-5943-40D1-A6A6-5778B279769D}"/>
              </a:ext>
            </a:extLst>
          </p:cNvPr>
          <p:cNvSpPr txBox="1"/>
          <p:nvPr/>
        </p:nvSpPr>
        <p:spPr>
          <a:xfrm>
            <a:off x="3277753" y="1813458"/>
            <a:ext cx="420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FBI:PARTNER:1D8723    IPX.!AVABILITY.MLK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8C5C63-6B70-46C1-9604-AF5E7D1FA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864" y="1969226"/>
            <a:ext cx="1289367" cy="85801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F20ADDD-E9C1-489B-B2CC-B8976506A962}"/>
              </a:ext>
            </a:extLst>
          </p:cNvPr>
          <p:cNvSpPr txBox="1"/>
          <p:nvPr/>
        </p:nvSpPr>
        <p:spPr>
          <a:xfrm>
            <a:off x="8367822" y="2835854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</a:t>
            </a:r>
          </a:p>
          <a:p>
            <a:r>
              <a:rPr lang="en-US" sz="800" dirty="0"/>
              <a:t>(</a:t>
            </a:r>
            <a:r>
              <a:rPr lang="en-US" sz="800" dirty="0" err="1"/>
              <a:t>KING.</a:t>
            </a:r>
            <a:r>
              <a:rPr lang="en-US" sz="800" strike="sngStrike" dirty="0" err="1"/>
              <a:t>apple.accneter.touch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DDA57ED-3B2A-40A9-AE01-1065EFE90049}"/>
              </a:ext>
            </a:extLst>
          </p:cNvPr>
          <p:cNvCxnSpPr>
            <a:stCxn id="40" idx="0"/>
          </p:cNvCxnSpPr>
          <p:nvPr/>
        </p:nvCxnSpPr>
        <p:spPr>
          <a:xfrm flipH="1" flipV="1">
            <a:off x="8708065" y="2420620"/>
            <a:ext cx="328370" cy="415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5A5B70C-8553-4E57-8859-73C693AE5169}"/>
              </a:ext>
            </a:extLst>
          </p:cNvPr>
          <p:cNvSpPr/>
          <p:nvPr/>
        </p:nvSpPr>
        <p:spPr>
          <a:xfrm>
            <a:off x="7417468" y="1909374"/>
            <a:ext cx="2209446" cy="14377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4366107-4383-42B3-9578-6F2154862395}"/>
              </a:ext>
            </a:extLst>
          </p:cNvPr>
          <p:cNvCxnSpPr>
            <a:cxnSpLocks/>
          </p:cNvCxnSpPr>
          <p:nvPr/>
        </p:nvCxnSpPr>
        <p:spPr>
          <a:xfrm>
            <a:off x="180668" y="4182241"/>
            <a:ext cx="11664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A1ECEBD-296F-43CF-9E2F-87A2EFF42115}"/>
              </a:ext>
            </a:extLst>
          </p:cNvPr>
          <p:cNvSpPr/>
          <p:nvPr/>
        </p:nvSpPr>
        <p:spPr>
          <a:xfrm>
            <a:off x="3190519" y="1706922"/>
            <a:ext cx="7112429" cy="22569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6A860B6-052A-419F-AF52-C7C7852E37AC}"/>
              </a:ext>
            </a:extLst>
          </p:cNvPr>
          <p:cNvSpPr txBox="1"/>
          <p:nvPr/>
        </p:nvSpPr>
        <p:spPr>
          <a:xfrm>
            <a:off x="3182187" y="1317997"/>
            <a:ext cx="434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dirty="0"/>
              <a:t>!UN.FBI:PARTNER:INTERNATIONAL.1D8723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36BB36E-06D6-42E1-864E-203685DE8A00}"/>
              </a:ext>
            </a:extLst>
          </p:cNvPr>
          <p:cNvCxnSpPr/>
          <p:nvPr/>
        </p:nvCxnSpPr>
        <p:spPr>
          <a:xfrm flipV="1">
            <a:off x="808074" y="2827241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EC63003-0AA9-4FA1-94C1-AAB32D9F0E2D}"/>
              </a:ext>
            </a:extLst>
          </p:cNvPr>
          <p:cNvCxnSpPr/>
          <p:nvPr/>
        </p:nvCxnSpPr>
        <p:spPr>
          <a:xfrm flipV="1">
            <a:off x="960474" y="2979641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8DD9D76-1550-460B-94E4-8F5CDDDCE7AC}"/>
              </a:ext>
            </a:extLst>
          </p:cNvPr>
          <p:cNvCxnSpPr/>
          <p:nvPr/>
        </p:nvCxnSpPr>
        <p:spPr>
          <a:xfrm flipV="1">
            <a:off x="1112874" y="3132041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AD2EFA-6066-4F0F-B4C1-31C1C736DECF}"/>
              </a:ext>
            </a:extLst>
          </p:cNvPr>
          <p:cNvCxnSpPr/>
          <p:nvPr/>
        </p:nvCxnSpPr>
        <p:spPr>
          <a:xfrm>
            <a:off x="1688804" y="2827241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D96000-307F-4DDB-B72F-59CE278DBB3D}"/>
              </a:ext>
            </a:extLst>
          </p:cNvPr>
          <p:cNvCxnSpPr/>
          <p:nvPr/>
        </p:nvCxnSpPr>
        <p:spPr>
          <a:xfrm>
            <a:off x="1149679" y="3005131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83F9BC7-EA05-4FA8-8EC2-B5AC782CFAE6}"/>
              </a:ext>
            </a:extLst>
          </p:cNvPr>
          <p:cNvCxnSpPr/>
          <p:nvPr/>
        </p:nvCxnSpPr>
        <p:spPr>
          <a:xfrm>
            <a:off x="890124" y="3167918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D0D6E019-9E66-42BC-B4FB-8BABF8228EC1}"/>
              </a:ext>
            </a:extLst>
          </p:cNvPr>
          <p:cNvCxnSpPr>
            <a:cxnSpLocks/>
          </p:cNvCxnSpPr>
          <p:nvPr/>
        </p:nvCxnSpPr>
        <p:spPr>
          <a:xfrm flipH="1">
            <a:off x="2095416" y="1488558"/>
            <a:ext cx="988027" cy="152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90FE47F0-EE0D-4C59-95F4-7824927A8E9D}"/>
              </a:ext>
            </a:extLst>
          </p:cNvPr>
          <p:cNvSpPr/>
          <p:nvPr/>
        </p:nvSpPr>
        <p:spPr>
          <a:xfrm>
            <a:off x="1943016" y="3094073"/>
            <a:ext cx="207806" cy="160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853C08A-1991-4FAA-9686-19F462143DF3}"/>
              </a:ext>
            </a:extLst>
          </p:cNvPr>
          <p:cNvSpPr/>
          <p:nvPr/>
        </p:nvSpPr>
        <p:spPr>
          <a:xfrm>
            <a:off x="739028" y="2738936"/>
            <a:ext cx="2184925" cy="1268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ylinder 61">
            <a:extLst>
              <a:ext uri="{FF2B5EF4-FFF2-40B4-BE49-F238E27FC236}">
                <a16:creationId xmlns:a16="http://schemas.microsoft.com/office/drawing/2014/main" id="{FE7E2B69-B17C-4BBB-B59E-6688A6864E6B}"/>
              </a:ext>
            </a:extLst>
          </p:cNvPr>
          <p:cNvSpPr/>
          <p:nvPr/>
        </p:nvSpPr>
        <p:spPr>
          <a:xfrm>
            <a:off x="60125" y="2788528"/>
            <a:ext cx="596905" cy="11171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/>
              <a:t>docs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D6ED46-404F-4F98-AE7E-2CFA944FCB95}"/>
              </a:ext>
            </a:extLst>
          </p:cNvPr>
          <p:cNvSpPr/>
          <p:nvPr/>
        </p:nvSpPr>
        <p:spPr>
          <a:xfrm>
            <a:off x="748741" y="4379133"/>
            <a:ext cx="2184925" cy="1268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799C31C-77B9-4F8D-9ED3-40C54E18E755}"/>
              </a:ext>
            </a:extLst>
          </p:cNvPr>
          <p:cNvCxnSpPr/>
          <p:nvPr/>
        </p:nvCxnSpPr>
        <p:spPr>
          <a:xfrm flipV="1">
            <a:off x="880422" y="4434956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14D28C4-7ECD-4238-A200-7A2FCB8D2C00}"/>
              </a:ext>
            </a:extLst>
          </p:cNvPr>
          <p:cNvCxnSpPr/>
          <p:nvPr/>
        </p:nvCxnSpPr>
        <p:spPr>
          <a:xfrm flipV="1">
            <a:off x="1032822" y="4587356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5F25DA3-859D-4035-98A8-82C42B1AB2D9}"/>
              </a:ext>
            </a:extLst>
          </p:cNvPr>
          <p:cNvCxnSpPr/>
          <p:nvPr/>
        </p:nvCxnSpPr>
        <p:spPr>
          <a:xfrm flipV="1">
            <a:off x="1185222" y="4739756"/>
            <a:ext cx="1456661" cy="601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325FBF3-EF42-45BB-8E73-3BE41621A9EB}"/>
              </a:ext>
            </a:extLst>
          </p:cNvPr>
          <p:cNvCxnSpPr/>
          <p:nvPr/>
        </p:nvCxnSpPr>
        <p:spPr>
          <a:xfrm>
            <a:off x="1761152" y="4434956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CDDEA8-4137-4982-9944-D80A593D0DF1}"/>
              </a:ext>
            </a:extLst>
          </p:cNvPr>
          <p:cNvCxnSpPr/>
          <p:nvPr/>
        </p:nvCxnSpPr>
        <p:spPr>
          <a:xfrm>
            <a:off x="1222027" y="4612846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15A2E27-5142-4E2D-8C68-7012A6FD3CEC}"/>
              </a:ext>
            </a:extLst>
          </p:cNvPr>
          <p:cNvCxnSpPr/>
          <p:nvPr/>
        </p:nvCxnSpPr>
        <p:spPr>
          <a:xfrm>
            <a:off x="962472" y="4775633"/>
            <a:ext cx="1235149" cy="10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8E08188A-5910-4DEC-95F1-52B8362B189E}"/>
              </a:ext>
            </a:extLst>
          </p:cNvPr>
          <p:cNvSpPr/>
          <p:nvPr/>
        </p:nvSpPr>
        <p:spPr>
          <a:xfrm>
            <a:off x="2015364" y="4701788"/>
            <a:ext cx="207806" cy="1609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E87CC4C-ED89-4C9C-BD15-8D804ABA2393}"/>
              </a:ext>
            </a:extLst>
          </p:cNvPr>
          <p:cNvSpPr/>
          <p:nvPr/>
        </p:nvSpPr>
        <p:spPr>
          <a:xfrm>
            <a:off x="1222027" y="5036715"/>
            <a:ext cx="247342" cy="12691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EE3E2F58-6AF1-4BD6-ACE0-7C6F9C765BF2}"/>
              </a:ext>
            </a:extLst>
          </p:cNvPr>
          <p:cNvSpPr/>
          <p:nvPr/>
        </p:nvSpPr>
        <p:spPr>
          <a:xfrm>
            <a:off x="85272" y="4513823"/>
            <a:ext cx="596905" cy="11171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strike="sngStrike" dirty="0"/>
              <a:t>docs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6609247-8E94-4F31-BA55-79011631A9A5}"/>
              </a:ext>
            </a:extLst>
          </p:cNvPr>
          <p:cNvSpPr txBox="1"/>
          <p:nvPr/>
        </p:nvSpPr>
        <p:spPr>
          <a:xfrm>
            <a:off x="3292733" y="4657605"/>
            <a:ext cx="23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!VIRGINIA.MARY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7426E49-DF89-4E5D-A8E6-844D8AC0FDCC}"/>
              </a:ext>
            </a:extLst>
          </p:cNvPr>
          <p:cNvSpPr txBox="1"/>
          <p:nvPr/>
        </p:nvSpPr>
        <p:spPr>
          <a:xfrm>
            <a:off x="3710763" y="507239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E297BB4-A7EA-44B5-8225-6014A2B2CF59}"/>
              </a:ext>
            </a:extLst>
          </p:cNvPr>
          <p:cNvSpPr/>
          <p:nvPr/>
        </p:nvSpPr>
        <p:spPr>
          <a:xfrm>
            <a:off x="748741" y="4379133"/>
            <a:ext cx="2184925" cy="1268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6FC93CA-6119-4F24-8696-47B13E8553FC}"/>
              </a:ext>
            </a:extLst>
          </p:cNvPr>
          <p:cNvCxnSpPr/>
          <p:nvPr/>
        </p:nvCxnSpPr>
        <p:spPr>
          <a:xfrm flipH="1">
            <a:off x="1469369" y="4657605"/>
            <a:ext cx="2579948" cy="414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C40E8A62-298D-4C0E-94B9-07EA4811B0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251584"/>
            <a:ext cx="4156267" cy="2339742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D33B60A4-D701-4343-A149-0B86273AEE88}"/>
              </a:ext>
            </a:extLst>
          </p:cNvPr>
          <p:cNvSpPr txBox="1"/>
          <p:nvPr/>
        </p:nvSpPr>
        <p:spPr>
          <a:xfrm>
            <a:off x="3330404" y="5725492"/>
            <a:ext cx="2305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GOAL: VIRGINIA.MARY</a:t>
            </a:r>
          </a:p>
          <a:p>
            <a:r>
              <a:rPr lang="en-US" dirty="0"/>
              <a:t>25Ft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0539875-3EC2-4E59-8464-E5B11C6FEA7C}"/>
              </a:ext>
            </a:extLst>
          </p:cNvPr>
          <p:cNvCxnSpPr/>
          <p:nvPr/>
        </p:nvCxnSpPr>
        <p:spPr>
          <a:xfrm flipV="1">
            <a:off x="5673193" y="5725492"/>
            <a:ext cx="1132783" cy="646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21CF23C-88EC-4F59-8240-AE7023A94745}"/>
              </a:ext>
            </a:extLst>
          </p:cNvPr>
          <p:cNvSpPr txBox="1"/>
          <p:nvPr/>
        </p:nvSpPr>
        <p:spPr>
          <a:xfrm>
            <a:off x="5073093" y="6260058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C934DE1-EA4C-4995-9596-776C5C75F466}"/>
              </a:ext>
            </a:extLst>
          </p:cNvPr>
          <p:cNvSpPr txBox="1"/>
          <p:nvPr/>
        </p:nvSpPr>
        <p:spPr>
          <a:xfrm>
            <a:off x="104412" y="776538"/>
            <a:ext cx="2685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Development of </a:t>
            </a:r>
            <a:r>
              <a:rPr lang="en-US" sz="1000" dirty="0" err="1"/>
              <a:t>nonPoliceReligionBooks</a:t>
            </a:r>
            <a:endParaRPr lang="en-US" sz="1000" dirty="0"/>
          </a:p>
          <a:p>
            <a:r>
              <a:rPr lang="en-US" sz="1000" strike="sngStrike" dirty="0"/>
              <a:t>KORAN,BIBILE,…</a:t>
            </a:r>
          </a:p>
          <a:p>
            <a:r>
              <a:rPr lang="en-US" sz="1000" dirty="0"/>
              <a:t>ATB MAINSTREET(HOMICIDE:CHANLOR).</a:t>
            </a:r>
            <a:r>
              <a:rPr lang="en-US" sz="1000" dirty="0">
                <a:solidFill>
                  <a:schemeClr val="bg1"/>
                </a:solidFill>
              </a:rPr>
              <a:t>TORT-1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75F8786-DE97-444F-9BE7-73CB2713533F}"/>
              </a:ext>
            </a:extLst>
          </p:cNvPr>
          <p:cNvCxnSpPr>
            <a:cxnSpLocks/>
          </p:cNvCxnSpPr>
          <p:nvPr/>
        </p:nvCxnSpPr>
        <p:spPr>
          <a:xfrm>
            <a:off x="2025014" y="2264941"/>
            <a:ext cx="4248279" cy="2871015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BFED1352-CC3B-4D57-831B-A5E788982C48}"/>
              </a:ext>
            </a:extLst>
          </p:cNvPr>
          <p:cNvSpPr/>
          <p:nvPr/>
        </p:nvSpPr>
        <p:spPr>
          <a:xfrm>
            <a:off x="37455" y="805435"/>
            <a:ext cx="2863828" cy="625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1683B94D-5A06-4A64-9417-931E54176AD9}"/>
              </a:ext>
            </a:extLst>
          </p:cNvPr>
          <p:cNvSpPr txBox="1"/>
          <p:nvPr/>
        </p:nvSpPr>
        <p:spPr>
          <a:xfrm>
            <a:off x="8872250" y="1053537"/>
            <a:ext cx="124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INTERVIEW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1CBCB9A-315C-441F-8829-14B695016C82}"/>
              </a:ext>
            </a:extLst>
          </p:cNvPr>
          <p:cNvSpPr txBox="1"/>
          <p:nvPr/>
        </p:nvSpPr>
        <p:spPr>
          <a:xfrm>
            <a:off x="104412" y="6406660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6:56PM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5418E39-BB42-450A-A76C-8FEE3693CD61}"/>
              </a:ext>
            </a:extLst>
          </p:cNvPr>
          <p:cNvSpPr/>
          <p:nvPr/>
        </p:nvSpPr>
        <p:spPr>
          <a:xfrm>
            <a:off x="514446" y="5869921"/>
            <a:ext cx="2188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42424"/>
                </a:solidFill>
                <a:latin typeface="Open Sans"/>
              </a:rPr>
              <a:t> Buddhist scriptures</a:t>
            </a:r>
            <a:endParaRPr lang="en-US" dirty="0"/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6636CB07-73D3-45F9-AB74-8197977B63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69" y="6135497"/>
            <a:ext cx="617752" cy="350336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BFFBF1D0-7642-4747-8656-32C61AF89B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2" y="6157610"/>
            <a:ext cx="1539696" cy="31763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7EE5B112-0641-4AF3-9CB7-3E6B68A99848}"/>
              </a:ext>
            </a:extLst>
          </p:cNvPr>
          <p:cNvSpPr/>
          <p:nvPr/>
        </p:nvSpPr>
        <p:spPr>
          <a:xfrm>
            <a:off x="677566" y="5920149"/>
            <a:ext cx="2317995" cy="528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4562A9F9-0940-4545-8DC1-93CB7BD1A7D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85" y="5791208"/>
            <a:ext cx="513131" cy="288314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F5CA80B-6DF2-41BE-A13B-48A124F4360F}"/>
              </a:ext>
            </a:extLst>
          </p:cNvPr>
          <p:cNvCxnSpPr/>
          <p:nvPr/>
        </p:nvCxnSpPr>
        <p:spPr>
          <a:xfrm flipV="1">
            <a:off x="239045" y="5694754"/>
            <a:ext cx="721429" cy="5051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>
            <a:extLst>
              <a:ext uri="{FF2B5EF4-FFF2-40B4-BE49-F238E27FC236}">
                <a16:creationId xmlns:a16="http://schemas.microsoft.com/office/drawing/2014/main" id="{EC4A3066-F6F0-47E9-9290-0781B847BDA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1" y="5721316"/>
            <a:ext cx="550697" cy="55069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FCBE4217-EA04-428A-915A-FC8334432A25}"/>
              </a:ext>
            </a:extLst>
          </p:cNvPr>
          <p:cNvSpPr txBox="1"/>
          <p:nvPr/>
        </p:nvSpPr>
        <p:spPr>
          <a:xfrm>
            <a:off x="854706" y="5741218"/>
            <a:ext cx="22573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HOMCIDE:AUSLANEDER:UN.</a:t>
            </a:r>
            <a:r>
              <a:rPr lang="en-US" sz="800" strike="sngStrike" dirty="0" err="1"/>
              <a:t>kim.bui.Town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Eleder</a:t>
            </a:r>
            <a:endParaRPr lang="en-US" sz="800" strike="sngStrike" dirty="0"/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4C841143-3D5A-471B-9D19-3947462BC5B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52" y="5721316"/>
            <a:ext cx="329594" cy="411583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7A291F0D-F8BE-45E4-AE89-27B254CCEB93}"/>
              </a:ext>
            </a:extLst>
          </p:cNvPr>
          <p:cNvCxnSpPr/>
          <p:nvPr/>
        </p:nvCxnSpPr>
        <p:spPr>
          <a:xfrm flipH="1" flipV="1">
            <a:off x="2889011" y="5689244"/>
            <a:ext cx="331517" cy="582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2173F3B-44FD-4545-B7F0-B771CFF9F8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89" y="6143079"/>
            <a:ext cx="319132" cy="431572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B9E5164E-CB7C-4EAC-85AD-1C7F5F24D9F0}"/>
              </a:ext>
            </a:extLst>
          </p:cNvPr>
          <p:cNvSpPr txBox="1"/>
          <p:nvPr/>
        </p:nvSpPr>
        <p:spPr>
          <a:xfrm>
            <a:off x="862890" y="6109177"/>
            <a:ext cx="1975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Library of Congress</a:t>
            </a:r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30F885AE-5C22-4179-A4C5-5ADC1EB9CD98}"/>
              </a:ext>
            </a:extLst>
          </p:cNvPr>
          <p:cNvSpPr/>
          <p:nvPr/>
        </p:nvSpPr>
        <p:spPr>
          <a:xfrm>
            <a:off x="1913552" y="5287839"/>
            <a:ext cx="211721" cy="14762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DEEE4A5C-6E3B-4CDF-983D-1DE2C0B31907}"/>
              </a:ext>
            </a:extLst>
          </p:cNvPr>
          <p:cNvCxnSpPr/>
          <p:nvPr/>
        </p:nvCxnSpPr>
        <p:spPr>
          <a:xfrm flipH="1" flipV="1">
            <a:off x="2162078" y="5454272"/>
            <a:ext cx="222750" cy="32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A956ACF-E276-4CC4-8DE7-34D1352D32B3}"/>
              </a:ext>
            </a:extLst>
          </p:cNvPr>
          <p:cNvCxnSpPr/>
          <p:nvPr/>
        </p:nvCxnSpPr>
        <p:spPr>
          <a:xfrm>
            <a:off x="1688804" y="5287839"/>
            <a:ext cx="575931" cy="53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8C39F7A7-984B-4BB6-BAEC-17C67D67EECA}"/>
              </a:ext>
            </a:extLst>
          </p:cNvPr>
          <p:cNvCxnSpPr>
            <a:cxnSpLocks/>
          </p:cNvCxnSpPr>
          <p:nvPr/>
        </p:nvCxnSpPr>
        <p:spPr>
          <a:xfrm>
            <a:off x="0" y="5721316"/>
            <a:ext cx="33304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541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4AAFA7C-5BB9-4D0E-837D-9CC7806CC91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BAF350-36B7-4E9E-9203-D3566843F45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D5F68-80C5-40C8-AA92-F7BA63355A9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327B3-BA32-4FC3-81F9-AA96A4524DCC}"/>
              </a:ext>
            </a:extLst>
          </p:cNvPr>
          <p:cNvSpPr txBox="1"/>
          <p:nvPr/>
        </p:nvSpPr>
        <p:spPr>
          <a:xfrm>
            <a:off x="263410" y="6275168"/>
            <a:ext cx="25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7:03 lookup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1D333-7C6B-481C-84A9-237E054827AD}"/>
              </a:ext>
            </a:extLst>
          </p:cNvPr>
          <p:cNvSpPr txBox="1"/>
          <p:nvPr/>
        </p:nvSpPr>
        <p:spPr>
          <a:xfrm>
            <a:off x="2190307" y="2360428"/>
            <a:ext cx="273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JFK.BULLET.SHOOTER.!23/a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B57D4C-9D66-414A-B98F-0EDFCD5AD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428" y="2229938"/>
            <a:ext cx="630311" cy="63031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C2F7C8D-7A4C-4927-8456-1C61C45A6EF0}"/>
              </a:ext>
            </a:extLst>
          </p:cNvPr>
          <p:cNvCxnSpPr/>
          <p:nvPr/>
        </p:nvCxnSpPr>
        <p:spPr>
          <a:xfrm flipV="1">
            <a:off x="5027428" y="1977656"/>
            <a:ext cx="1277679" cy="88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856A8E-49D0-4A54-AF0C-5C93B8A1347D}"/>
              </a:ext>
            </a:extLst>
          </p:cNvPr>
          <p:cNvSpPr txBox="1"/>
          <p:nvPr/>
        </p:nvSpPr>
        <p:spPr>
          <a:xfrm>
            <a:off x="6632548" y="2360428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Gabriel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3AA833-7B8F-4541-87A8-618684F720A7}"/>
              </a:ext>
            </a:extLst>
          </p:cNvPr>
          <p:cNvSpPr txBox="1"/>
          <p:nvPr/>
        </p:nvSpPr>
        <p:spPr>
          <a:xfrm>
            <a:off x="6096000" y="1286540"/>
            <a:ext cx="40102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Pope.!St</a:t>
            </a:r>
            <a:r>
              <a:rPr lang="en-US" dirty="0"/>
              <a:t>. </a:t>
            </a:r>
            <a:r>
              <a:rPr lang="en-US" dirty="0" err="1"/>
              <a:t>Gabiel.Calc</a:t>
            </a:r>
            <a:r>
              <a:rPr lang="en-US" dirty="0"/>
              <a:t>{</a:t>
            </a:r>
          </a:p>
          <a:p>
            <a:r>
              <a:rPr lang="en-US" dirty="0"/>
              <a:t>	</a:t>
            </a:r>
            <a:r>
              <a:rPr lang="en-US" dirty="0" err="1"/>
              <a:t>agg.St</a:t>
            </a:r>
            <a:r>
              <a:rPr lang="en-US" dirty="0"/>
              <a:t>[] = 200 ~ St. Prof. Dr. Dr.</a:t>
            </a:r>
          </a:p>
          <a:p>
            <a:r>
              <a:rPr lang="en-US" dirty="0"/>
              <a:t>}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66BD8E4-91A5-4E9B-884B-577897F7FB6F}"/>
              </a:ext>
            </a:extLst>
          </p:cNvPr>
          <p:cNvCxnSpPr/>
          <p:nvPr/>
        </p:nvCxnSpPr>
        <p:spPr>
          <a:xfrm>
            <a:off x="6632548" y="1748205"/>
            <a:ext cx="39255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BDF5900-33BB-4B76-83F1-5A6636AA342E}"/>
              </a:ext>
            </a:extLst>
          </p:cNvPr>
          <p:cNvSpPr/>
          <p:nvPr/>
        </p:nvSpPr>
        <p:spPr>
          <a:xfrm>
            <a:off x="5990652" y="1201958"/>
            <a:ext cx="4673804" cy="1658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BB29A6B-1091-4B0E-8EC9-B3E1FD665046}"/>
              </a:ext>
            </a:extLst>
          </p:cNvPr>
          <p:cNvSpPr/>
          <p:nvPr/>
        </p:nvSpPr>
        <p:spPr>
          <a:xfrm>
            <a:off x="5027428" y="2209870"/>
            <a:ext cx="741131" cy="6503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712198-3F9E-40ED-92DC-5D0B75A0AA3A}"/>
              </a:ext>
            </a:extLst>
          </p:cNvPr>
          <p:cNvCxnSpPr/>
          <p:nvPr/>
        </p:nvCxnSpPr>
        <p:spPr>
          <a:xfrm>
            <a:off x="1943016" y="3179328"/>
            <a:ext cx="99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D830059-E609-4A01-ACBF-629CDB745E50}"/>
              </a:ext>
            </a:extLst>
          </p:cNvPr>
          <p:cNvSpPr txBox="1"/>
          <p:nvPr/>
        </p:nvSpPr>
        <p:spPr>
          <a:xfrm>
            <a:off x="899963" y="17694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E2E7A34-B4B0-44F6-91DB-700AA510E075}"/>
              </a:ext>
            </a:extLst>
          </p:cNvPr>
          <p:cNvCxnSpPr/>
          <p:nvPr/>
        </p:nvCxnSpPr>
        <p:spPr>
          <a:xfrm>
            <a:off x="1913860" y="981831"/>
            <a:ext cx="99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4806A06-8780-4733-A994-AE9325D18349}"/>
              </a:ext>
            </a:extLst>
          </p:cNvPr>
          <p:cNvSpPr/>
          <p:nvPr/>
        </p:nvSpPr>
        <p:spPr>
          <a:xfrm>
            <a:off x="1913860" y="1101178"/>
            <a:ext cx="9781954" cy="1865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AutoShape 2" descr="https://tile.loc.gov/image-services/iiif/service:gdc:gdcwdl:wd:l_:11:84:3_:00:2:wdl_11843_002:1286897_R0000001/full/pct:6.25/0/default.jpg">
            <a:extLst>
              <a:ext uri="{FF2B5EF4-FFF2-40B4-BE49-F238E27FC236}">
                <a16:creationId xmlns:a16="http://schemas.microsoft.com/office/drawing/2014/main" id="{27FE47AC-B75D-48AE-A016-CB1EE76BDA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13182" y="4358153"/>
            <a:ext cx="5752214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NAVY .SAYLOR(Jason and Tyson)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E0EB7E9-A244-46B7-94DB-1D4DEA94A5B0}"/>
              </a:ext>
            </a:extLst>
          </p:cNvPr>
          <p:cNvSpPr txBox="1"/>
          <p:nvPr/>
        </p:nvSpPr>
        <p:spPr>
          <a:xfrm>
            <a:off x="3311644" y="627516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Sirens: 7:06PM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35A797B8-9FDF-46A7-A146-2211CF1E5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860" y="3291950"/>
            <a:ext cx="2724150" cy="5619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2629507-0523-41C7-BFEC-2C6248E1D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307" y="4960354"/>
            <a:ext cx="467943" cy="66440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09C23405-F3F9-40C6-86C5-C966BD9FFD04}"/>
              </a:ext>
            </a:extLst>
          </p:cNvPr>
          <p:cNvCxnSpPr/>
          <p:nvPr/>
        </p:nvCxnSpPr>
        <p:spPr>
          <a:xfrm flipV="1">
            <a:off x="1711842" y="4869712"/>
            <a:ext cx="1414130" cy="75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94104F4-DE55-41FC-81B7-DB6F59AAE999}"/>
              </a:ext>
            </a:extLst>
          </p:cNvPr>
          <p:cNvCxnSpPr/>
          <p:nvPr/>
        </p:nvCxnSpPr>
        <p:spPr>
          <a:xfrm>
            <a:off x="1743739" y="4869712"/>
            <a:ext cx="99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CFDA4B4B-EEC4-498E-A647-699ACDE2E6AE}"/>
              </a:ext>
            </a:extLst>
          </p:cNvPr>
          <p:cNvSpPr/>
          <p:nvPr/>
        </p:nvSpPr>
        <p:spPr>
          <a:xfrm>
            <a:off x="2083981" y="4933090"/>
            <a:ext cx="758020" cy="755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E31BC64-2614-4E81-9F1D-79E928459365}"/>
              </a:ext>
            </a:extLst>
          </p:cNvPr>
          <p:cNvSpPr txBox="1"/>
          <p:nvPr/>
        </p:nvSpPr>
        <p:spPr>
          <a:xfrm>
            <a:off x="3663534" y="6414250"/>
            <a:ext cx="167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Siren: 7:08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37AC90C-F6F0-47F9-B125-99ECA00D1775}"/>
              </a:ext>
            </a:extLst>
          </p:cNvPr>
          <p:cNvSpPr/>
          <p:nvPr/>
        </p:nvSpPr>
        <p:spPr>
          <a:xfrm>
            <a:off x="2931666" y="5779133"/>
            <a:ext cx="11929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ark movie </a:t>
            </a:r>
            <a:r>
              <a:rPr lang="en-US" sz="800" strike="sngStrike" dirty="0" err="1"/>
              <a:t>donald</a:t>
            </a:r>
            <a:r>
              <a:rPr lang="en-US" sz="800" strike="sngStrike" dirty="0"/>
              <a:t> trump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55C76E38-B10C-48E7-9563-EB0784362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60" y="5003042"/>
            <a:ext cx="502986" cy="671512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81664E25-373F-44E3-8DF0-FAFE3CE687B7}"/>
              </a:ext>
            </a:extLst>
          </p:cNvPr>
          <p:cNvSpPr/>
          <p:nvPr/>
        </p:nvSpPr>
        <p:spPr>
          <a:xfrm>
            <a:off x="2888948" y="4935329"/>
            <a:ext cx="758020" cy="755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844993-BF3E-42A6-ABBC-4B7ADA894EF1}"/>
              </a:ext>
            </a:extLst>
          </p:cNvPr>
          <p:cNvCxnSpPr/>
          <p:nvPr/>
        </p:nvCxnSpPr>
        <p:spPr>
          <a:xfrm flipV="1">
            <a:off x="2313199" y="5024084"/>
            <a:ext cx="1414130" cy="755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0F53AE41-D4C6-4ED8-9903-1F3A48FE09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981" y="4133736"/>
            <a:ext cx="463962" cy="69721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DD15254-99D3-4D1C-8010-2A9A1EA40867}"/>
              </a:ext>
            </a:extLst>
          </p:cNvPr>
          <p:cNvCxnSpPr/>
          <p:nvPr/>
        </p:nvCxnSpPr>
        <p:spPr>
          <a:xfrm>
            <a:off x="1828799" y="4037050"/>
            <a:ext cx="99520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E264A4-03C9-4059-B4A9-A54ADB22CD3C}"/>
              </a:ext>
            </a:extLst>
          </p:cNvPr>
          <p:cNvCxnSpPr/>
          <p:nvPr/>
        </p:nvCxnSpPr>
        <p:spPr>
          <a:xfrm flipV="1">
            <a:off x="1743739" y="4133736"/>
            <a:ext cx="1226621" cy="697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AD530DDE-ACDE-4544-B329-B49C26F13B9F}"/>
              </a:ext>
            </a:extLst>
          </p:cNvPr>
          <p:cNvSpPr/>
          <p:nvPr/>
        </p:nvSpPr>
        <p:spPr>
          <a:xfrm>
            <a:off x="0" y="4054543"/>
            <a:ext cx="1943016" cy="671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9E1E1CE-4991-4786-96E6-8981BB53B942}"/>
              </a:ext>
            </a:extLst>
          </p:cNvPr>
          <p:cNvSpPr txBox="1"/>
          <p:nvPr/>
        </p:nvSpPr>
        <p:spPr>
          <a:xfrm>
            <a:off x="714623" y="4453301"/>
            <a:ext cx="5469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Deborah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1B3FB40-6813-4256-8C35-4D13661DC3B2}"/>
              </a:ext>
            </a:extLst>
          </p:cNvPr>
          <p:cNvSpPr/>
          <p:nvPr/>
        </p:nvSpPr>
        <p:spPr>
          <a:xfrm>
            <a:off x="2039897" y="4078010"/>
            <a:ext cx="758020" cy="755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4920D6D-BE07-4746-8021-EB69CF383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07" y="4114813"/>
            <a:ext cx="435033" cy="731761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CFDF82B-BACA-46C7-BABB-510A0F4BFC6A}"/>
              </a:ext>
            </a:extLst>
          </p:cNvPr>
          <p:cNvCxnSpPr>
            <a:cxnSpLocks/>
          </p:cNvCxnSpPr>
          <p:nvPr/>
        </p:nvCxnSpPr>
        <p:spPr>
          <a:xfrm flipV="1">
            <a:off x="2970360" y="4208143"/>
            <a:ext cx="585833" cy="5071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1C996C1-B2F1-474E-801D-B5613AD30B19}"/>
              </a:ext>
            </a:extLst>
          </p:cNvPr>
          <p:cNvSpPr/>
          <p:nvPr/>
        </p:nvSpPr>
        <p:spPr>
          <a:xfrm>
            <a:off x="2936795" y="4089698"/>
            <a:ext cx="758020" cy="755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0DDE65BD-F24B-4EBE-B4DA-2216E13E73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693" y="4078011"/>
            <a:ext cx="557832" cy="76673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861E09D0-3551-44D4-A87E-15B6F70DC974}"/>
              </a:ext>
            </a:extLst>
          </p:cNvPr>
          <p:cNvSpPr/>
          <p:nvPr/>
        </p:nvSpPr>
        <p:spPr>
          <a:xfrm>
            <a:off x="4411657" y="4114663"/>
            <a:ext cx="29426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Google Sans"/>
                <a:hlinkClick r:id="rId9"/>
              </a:rPr>
              <a:t>Jason returning with the golden fleece</a:t>
            </a:r>
            <a:endParaRPr lang="en-US" b="0" i="0" u="none" strike="noStrike" dirty="0">
              <a:effectLst/>
              <a:latin typeface="Google Sans"/>
              <a:hlinkClick r:id="rId9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B4DC518-3960-4166-AC9D-9B585B5443D2}"/>
              </a:ext>
            </a:extLst>
          </p:cNvPr>
          <p:cNvSpPr/>
          <p:nvPr/>
        </p:nvSpPr>
        <p:spPr>
          <a:xfrm>
            <a:off x="4510531" y="4672054"/>
            <a:ext cx="187583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https://www.loc.gov/item/2008678924/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608DC6-1058-4CFE-9431-5C90E7A1CAF4}"/>
              </a:ext>
            </a:extLst>
          </p:cNvPr>
          <p:cNvSpPr/>
          <p:nvPr/>
        </p:nvSpPr>
        <p:spPr>
          <a:xfrm>
            <a:off x="4476115" y="4083047"/>
            <a:ext cx="7389819" cy="7550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C3DDA5-3348-4D96-8588-C9BD515A706E}"/>
              </a:ext>
            </a:extLst>
          </p:cNvPr>
          <p:cNvCxnSpPr/>
          <p:nvPr/>
        </p:nvCxnSpPr>
        <p:spPr>
          <a:xfrm>
            <a:off x="8612372" y="4559627"/>
            <a:ext cx="1573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E5715812-FE03-4E30-9A2F-004750E837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4169" y="3191530"/>
            <a:ext cx="1091831" cy="61282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861C911-5943-4154-BB9A-3A9F289651B8}"/>
              </a:ext>
            </a:extLst>
          </p:cNvPr>
          <p:cNvCxnSpPr/>
          <p:nvPr/>
        </p:nvCxnSpPr>
        <p:spPr>
          <a:xfrm flipV="1">
            <a:off x="6632548" y="3191530"/>
            <a:ext cx="578844" cy="612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48AD8B7-9010-477B-AF60-E8292D6C506A}"/>
              </a:ext>
            </a:extLst>
          </p:cNvPr>
          <p:cNvCxnSpPr/>
          <p:nvPr/>
        </p:nvCxnSpPr>
        <p:spPr>
          <a:xfrm flipV="1">
            <a:off x="6784948" y="3343930"/>
            <a:ext cx="578844" cy="612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6CE90560-703F-4769-8D42-9B4F5ECD5CED}"/>
              </a:ext>
            </a:extLst>
          </p:cNvPr>
          <p:cNvCxnSpPr/>
          <p:nvPr/>
        </p:nvCxnSpPr>
        <p:spPr>
          <a:xfrm flipV="1">
            <a:off x="6937348" y="3496330"/>
            <a:ext cx="578844" cy="612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9A7DD6BF-EDC0-47A9-B297-E5C58242DDDB}"/>
              </a:ext>
            </a:extLst>
          </p:cNvPr>
          <p:cNvSpPr/>
          <p:nvPr/>
        </p:nvSpPr>
        <p:spPr>
          <a:xfrm>
            <a:off x="7074370" y="3191530"/>
            <a:ext cx="137022" cy="19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C1263E77-BD7F-4F3C-87F7-BE7A96B9D8EE}"/>
              </a:ext>
            </a:extLst>
          </p:cNvPr>
          <p:cNvSpPr/>
          <p:nvPr/>
        </p:nvSpPr>
        <p:spPr>
          <a:xfrm>
            <a:off x="7074370" y="3526040"/>
            <a:ext cx="137022" cy="19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E4C9472-10D7-43DD-8E5F-124DBA1C4557}"/>
              </a:ext>
            </a:extLst>
          </p:cNvPr>
          <p:cNvSpPr/>
          <p:nvPr/>
        </p:nvSpPr>
        <p:spPr>
          <a:xfrm>
            <a:off x="7113182" y="3807205"/>
            <a:ext cx="137022" cy="1960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C6B614-5D75-429C-A6C8-2661A1883EDC}"/>
              </a:ext>
            </a:extLst>
          </p:cNvPr>
          <p:cNvSpPr txBox="1"/>
          <p:nvPr/>
        </p:nvSpPr>
        <p:spPr>
          <a:xfrm>
            <a:off x="9222490" y="3179328"/>
            <a:ext cx="5127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Buy in UN Store, for others</a:t>
            </a:r>
          </a:p>
          <a:p>
            <a:r>
              <a:rPr lang="en-US" dirty="0" err="1"/>
              <a:t>Donar</a:t>
            </a:r>
            <a:r>
              <a:rPr lang="en-US" dirty="0"/>
              <a:t> (https://www.un.org/ungifts/full_art_catalog)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B9D1CA4-1F44-4BFC-B170-AF1D6937F2B9}"/>
              </a:ext>
            </a:extLst>
          </p:cNvPr>
          <p:cNvSpPr/>
          <p:nvPr/>
        </p:nvSpPr>
        <p:spPr>
          <a:xfrm>
            <a:off x="8007574" y="4477658"/>
            <a:ext cx="4356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https://www.un.org/ungifts/full_art_catalog</a:t>
            </a:r>
          </a:p>
        </p:txBody>
      </p:sp>
    </p:spTree>
    <p:extLst>
      <p:ext uri="{BB962C8B-B14F-4D97-AF65-F5344CB8AC3E}">
        <p14:creationId xmlns:p14="http://schemas.microsoft.com/office/powerpoint/2010/main" val="4111522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776" y="3038476"/>
            <a:ext cx="1097846" cy="8223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693" y="2357439"/>
            <a:ext cx="1077882" cy="15033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57439"/>
            <a:ext cx="1485900" cy="1485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538" y="2314577"/>
            <a:ext cx="1528762" cy="1528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938" y="2357439"/>
            <a:ext cx="1981200" cy="14859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484" y="2357439"/>
            <a:ext cx="2282211" cy="1485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30" y="1946276"/>
            <a:ext cx="1092200" cy="10922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71500" y="4229100"/>
            <a:ext cx="110744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148" y="1979727"/>
            <a:ext cx="660400" cy="7683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339" y="1887883"/>
            <a:ext cx="881967" cy="881967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657047" y="2438515"/>
            <a:ext cx="10874553" cy="1153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40362" y="2357439"/>
            <a:ext cx="10791238" cy="1612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4384" y="1982760"/>
            <a:ext cx="1228493" cy="11192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214339" y="1830108"/>
            <a:ext cx="1865661" cy="939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390931" y="1979727"/>
            <a:ext cx="1560617" cy="63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539" y="2778302"/>
            <a:ext cx="630580" cy="6305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42" y="2854877"/>
            <a:ext cx="579819" cy="87131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314" y="4607291"/>
            <a:ext cx="1731238" cy="109475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1058630" y="4521143"/>
            <a:ext cx="2155709" cy="118090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748" y="4507248"/>
            <a:ext cx="1189952" cy="118995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38" y="4478000"/>
            <a:ext cx="1219200" cy="12192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942138" y="4299094"/>
            <a:ext cx="1985962" cy="16343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10271" y="1088266"/>
            <a:ext cx="2406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10:37AM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2255933" y="5087600"/>
            <a:ext cx="3116167" cy="34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073817" y="3341735"/>
            <a:ext cx="752683" cy="91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8242300" y="2854877"/>
            <a:ext cx="1422400" cy="87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9169561" y="2518969"/>
            <a:ext cx="1139075" cy="98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034924" y="4285449"/>
            <a:ext cx="1575033" cy="1612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17986" y="4425522"/>
            <a:ext cx="2454906" cy="1612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018175" y="414560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41.0.1</a:t>
            </a:r>
            <a:r>
              <a:rPr lang="en-US" dirty="0"/>
              <a:t> </a:t>
            </a:r>
            <a:r>
              <a:rPr lang="en-US" sz="800" strike="sngStrike" dirty="0"/>
              <a:t>!silent </a:t>
            </a:r>
            <a:r>
              <a:rPr lang="en-US" sz="800" strike="sngStrike" dirty="0" err="1"/>
              <a:t>dnaiel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kischbum</a:t>
            </a:r>
            <a:r>
              <a:rPr lang="en-US" sz="800" strike="sngStrike" dirty="0"/>
              <a:t> is </a:t>
            </a:r>
            <a:r>
              <a:rPr lang="en-US" sz="800" strike="sngStrike" dirty="0" err="1"/>
              <a:t>geogr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busch</a:t>
            </a:r>
            <a:endParaRPr lang="en-US" sz="8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52483" y="2745911"/>
            <a:ext cx="1671017" cy="939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87" y="926846"/>
            <a:ext cx="770097" cy="770097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390314" y="2854877"/>
            <a:ext cx="1594186" cy="830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5002594" y="2651735"/>
            <a:ext cx="1272585" cy="83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6697662" y="2297963"/>
            <a:ext cx="1298076" cy="1217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8073817" y="2542368"/>
            <a:ext cx="1146544" cy="1252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0566561" y="2919166"/>
            <a:ext cx="816699" cy="941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712122" y="2154372"/>
            <a:ext cx="1025634" cy="700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440212" y="2095122"/>
            <a:ext cx="1844910" cy="501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38" y="4323648"/>
            <a:ext cx="813787" cy="1086448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004700" y="4221050"/>
            <a:ext cx="1937437" cy="18167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635240" y="4514937"/>
            <a:ext cx="759460" cy="106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17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8EC74E-AC9D-436C-81B5-2600EC0D31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5555C-C458-4327-942E-AE95635898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96EB0-A3A6-4154-ADCD-FC7A048FDCFC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32FB48-A124-4F9B-8AE8-B1074C854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46" y="1495716"/>
            <a:ext cx="451329" cy="60191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10EE4E-F788-4257-849E-704C91AB0DF7}"/>
              </a:ext>
            </a:extLst>
          </p:cNvPr>
          <p:cNvSpPr txBox="1"/>
          <p:nvPr/>
        </p:nvSpPr>
        <p:spPr>
          <a:xfrm>
            <a:off x="2902689" y="1495716"/>
            <a:ext cx="121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Jutta </a:t>
            </a:r>
            <a:r>
              <a:rPr lang="en-US" dirty="0" err="1"/>
              <a:t>Koeln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B90F1-94AA-47F3-8E94-C7B67361FE8A}"/>
              </a:ext>
            </a:extLst>
          </p:cNvPr>
          <p:cNvCxnSpPr/>
          <p:nvPr/>
        </p:nvCxnSpPr>
        <p:spPr>
          <a:xfrm>
            <a:off x="2282846" y="2282525"/>
            <a:ext cx="9498028" cy="0"/>
          </a:xfrm>
          <a:prstGeom prst="line">
            <a:avLst/>
          </a:prstGeom>
          <a:ln w="63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0617FF-4F76-49D6-B26C-C2F6A5F8CA7B}"/>
              </a:ext>
            </a:extLst>
          </p:cNvPr>
          <p:cNvCxnSpPr/>
          <p:nvPr/>
        </p:nvCxnSpPr>
        <p:spPr>
          <a:xfrm>
            <a:off x="2282846" y="1205023"/>
            <a:ext cx="9498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0D19CA-85E2-40CD-B182-A3944E36ED18}"/>
              </a:ext>
            </a:extLst>
          </p:cNvPr>
          <p:cNvSpPr txBox="1"/>
          <p:nvPr/>
        </p:nvSpPr>
        <p:spPr>
          <a:xfrm>
            <a:off x="4555765" y="1359081"/>
            <a:ext cx="495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Roth.ibm.damiler.deere</a:t>
            </a:r>
            <a:endParaRPr lang="en-US" dirty="0"/>
          </a:p>
          <a:p>
            <a:r>
              <a:rPr lang="en-US" dirty="0"/>
              <a:t>Roth.ibm.dmeilr.!deere.cat   IPX.PAUL  !</a:t>
            </a:r>
            <a:r>
              <a:rPr lang="en-US" dirty="0" err="1"/>
              <a:t>Russian.spy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101A43-E391-41CC-9CC9-E4E27DED6265}"/>
              </a:ext>
            </a:extLst>
          </p:cNvPr>
          <p:cNvSpPr/>
          <p:nvPr/>
        </p:nvSpPr>
        <p:spPr>
          <a:xfrm>
            <a:off x="2902689" y="1495717"/>
            <a:ext cx="8878185" cy="6463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93E06F-0C6D-494B-ACF9-9F3A54ED591F}"/>
              </a:ext>
            </a:extLst>
          </p:cNvPr>
          <p:cNvSpPr txBox="1"/>
          <p:nvPr/>
        </p:nvSpPr>
        <p:spPr>
          <a:xfrm>
            <a:off x="2147776" y="1126385"/>
            <a:ext cx="348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?.Cathederal.</a:t>
            </a:r>
            <a:r>
              <a:rPr lang="en-US" dirty="0" err="1"/>
              <a:t>Colgen</a:t>
            </a:r>
            <a:r>
              <a:rPr lang="en-US" dirty="0"/>
              <a:t>.!</a:t>
            </a:r>
            <a:r>
              <a:rPr lang="en-US" dirty="0" err="1"/>
              <a:t>jew</a:t>
            </a:r>
            <a:r>
              <a:rPr lang="en-US" dirty="0"/>
              <a:t>.”Jutta”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A09629-428F-4AF6-9166-E7A910472C8A}"/>
              </a:ext>
            </a:extLst>
          </p:cNvPr>
          <p:cNvSpPr txBox="1"/>
          <p:nvPr/>
        </p:nvSpPr>
        <p:spPr>
          <a:xfrm>
            <a:off x="2950371" y="2289912"/>
            <a:ext cx="1989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Bastard; boy without father; girl w/o father</a:t>
            </a:r>
          </a:p>
          <a:p>
            <a:r>
              <a:rPr lang="en-US" sz="800" strike="sngStrike" dirty="0"/>
              <a:t>Bastian;</a:t>
            </a:r>
          </a:p>
          <a:p>
            <a:r>
              <a:rPr lang="en-US" sz="800" strike="sngStrike" dirty="0" err="1"/>
              <a:t>basta</a:t>
            </a:r>
            <a:endParaRPr lang="en-US" sz="800" strike="sngStrik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F44136A-DA5D-43A4-B8F4-8B5DAA0B1C00}"/>
              </a:ext>
            </a:extLst>
          </p:cNvPr>
          <p:cNvCxnSpPr/>
          <p:nvPr/>
        </p:nvCxnSpPr>
        <p:spPr>
          <a:xfrm>
            <a:off x="2282846" y="2848514"/>
            <a:ext cx="9498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7B15666-3F71-460F-87FC-B4C3E903B3CC}"/>
              </a:ext>
            </a:extLst>
          </p:cNvPr>
          <p:cNvSpPr/>
          <p:nvPr/>
        </p:nvSpPr>
        <p:spPr>
          <a:xfrm>
            <a:off x="2902689" y="2357023"/>
            <a:ext cx="1989647" cy="363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5EB29E-BA44-4654-B633-B7586D974AB1}"/>
              </a:ext>
            </a:extLst>
          </p:cNvPr>
          <p:cNvCxnSpPr/>
          <p:nvPr/>
        </p:nvCxnSpPr>
        <p:spPr>
          <a:xfrm>
            <a:off x="2282846" y="1311051"/>
            <a:ext cx="3490633" cy="48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DD496-9E48-4882-9A0F-413C4508D8AD}"/>
              </a:ext>
            </a:extLst>
          </p:cNvPr>
          <p:cNvSpPr txBox="1"/>
          <p:nvPr/>
        </p:nvSpPr>
        <p:spPr>
          <a:xfrm>
            <a:off x="2147776" y="811619"/>
            <a:ext cx="2897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Peter.</a:t>
            </a:r>
            <a:r>
              <a:rPr lang="en-US" dirty="0" err="1"/>
              <a:t>nonPoliceTRX</a:t>
            </a:r>
            <a:r>
              <a:rPr lang="en-US" dirty="0"/>
              <a:t>.!PAUL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D4DC60-CE73-49F1-B5C9-CF549AC34E5F}"/>
              </a:ext>
            </a:extLst>
          </p:cNvPr>
          <p:cNvSpPr txBox="1"/>
          <p:nvPr/>
        </p:nvSpPr>
        <p:spPr>
          <a:xfrm>
            <a:off x="1513596" y="1914084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US/RUS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25E272-EB43-4E7B-B3B2-39EAE10E12D6}"/>
              </a:ext>
            </a:extLst>
          </p:cNvPr>
          <p:cNvSpPr txBox="1"/>
          <p:nvPr/>
        </p:nvSpPr>
        <p:spPr>
          <a:xfrm>
            <a:off x="47682" y="2136203"/>
            <a:ext cx="2915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Sainkt</a:t>
            </a:r>
            <a:r>
              <a:rPr lang="en-US" dirty="0"/>
              <a:t> Peter-</a:t>
            </a:r>
            <a:r>
              <a:rPr lang="en-US" dirty="0" err="1"/>
              <a:t>Ording</a:t>
            </a:r>
            <a:endParaRPr lang="en-US" dirty="0"/>
          </a:p>
          <a:p>
            <a:r>
              <a:rPr lang="en-US" dirty="0"/>
              <a:t>St. Petersburg, St. </a:t>
            </a:r>
            <a:r>
              <a:rPr lang="en-US" dirty="0" err="1"/>
              <a:t>Peterburg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E842954-7660-456E-981E-97B96650F4F6}"/>
              </a:ext>
            </a:extLst>
          </p:cNvPr>
          <p:cNvSpPr txBox="1"/>
          <p:nvPr/>
        </p:nvSpPr>
        <p:spPr>
          <a:xfrm>
            <a:off x="0" y="2731253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7:23PM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60AD0B-E3AC-467F-82CF-BDBDD8F070E3}"/>
              </a:ext>
            </a:extLst>
          </p:cNvPr>
          <p:cNvSpPr/>
          <p:nvPr/>
        </p:nvSpPr>
        <p:spPr>
          <a:xfrm>
            <a:off x="47682" y="768328"/>
            <a:ext cx="12004158" cy="1962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EB12C0-DFB6-49FE-B88A-C0F4EDA2EA94}"/>
              </a:ext>
            </a:extLst>
          </p:cNvPr>
          <p:cNvSpPr/>
          <p:nvPr/>
        </p:nvSpPr>
        <p:spPr>
          <a:xfrm>
            <a:off x="0" y="1495716"/>
            <a:ext cx="2003667" cy="60191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4989677-3E5C-4044-8D45-A74E9B00B302}"/>
              </a:ext>
            </a:extLst>
          </p:cNvPr>
          <p:cNvSpPr/>
          <p:nvPr/>
        </p:nvSpPr>
        <p:spPr>
          <a:xfrm>
            <a:off x="1513596" y="1359081"/>
            <a:ext cx="600736" cy="331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9CE5A9CE-DA86-476F-B950-B9A876E9EBD5}"/>
              </a:ext>
            </a:extLst>
          </p:cNvPr>
          <p:cNvSpPr/>
          <p:nvPr/>
        </p:nvSpPr>
        <p:spPr>
          <a:xfrm flipV="1">
            <a:off x="1513598" y="1349361"/>
            <a:ext cx="600734" cy="22501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C46DDD6-4472-41A4-8471-3454D13CC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186" y="3002408"/>
            <a:ext cx="854726" cy="121843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A1DBB3F-4265-4A53-BF18-9C682D0AB1AD}"/>
              </a:ext>
            </a:extLst>
          </p:cNvPr>
          <p:cNvSpPr txBox="1"/>
          <p:nvPr/>
        </p:nvSpPr>
        <p:spPr>
          <a:xfrm>
            <a:off x="3206642" y="2947826"/>
            <a:ext cx="58836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nonPoliceTRXLogical.ID.passthrough.avg</a:t>
            </a:r>
            <a:endParaRPr lang="en-US" dirty="0"/>
          </a:p>
          <a:p>
            <a:r>
              <a:rPr lang="en-US" strike="sngStrike" dirty="0"/>
              <a:t>“What a person expects in </a:t>
            </a:r>
            <a:r>
              <a:rPr lang="en-US" strike="sngStrike" dirty="0" err="1"/>
              <a:t>resonible</a:t>
            </a:r>
            <a:r>
              <a:rPr lang="en-US" strike="sngStrike" dirty="0"/>
              <a:t> form for ID </a:t>
            </a:r>
            <a:r>
              <a:rPr lang="en-US" strike="sngStrike" dirty="0" err="1"/>
              <a:t>passthough</a:t>
            </a:r>
            <a:r>
              <a:rPr lang="en-US" strike="sngStrike" dirty="0"/>
              <a:t>”</a:t>
            </a:r>
          </a:p>
          <a:p>
            <a:r>
              <a:rPr lang="en-US" dirty="0" err="1"/>
              <a:t>nonPoliceRTALogical.nonPoliceProperty</a:t>
            </a:r>
            <a:r>
              <a:rPr lang="en-US" dirty="0"/>
              <a:t>(“residential”).avg</a:t>
            </a:r>
          </a:p>
          <a:p>
            <a:r>
              <a:rPr lang="en-US" dirty="0"/>
              <a:t>		.</a:t>
            </a:r>
            <a:r>
              <a:rPr lang="en-US" dirty="0" err="1"/>
              <a:t>nonPoliceProty</a:t>
            </a:r>
            <a:r>
              <a:rPr lang="en-US" dirty="0"/>
              <a:t>(“</a:t>
            </a:r>
            <a:r>
              <a:rPr lang="en-US" dirty="0" err="1"/>
              <a:t>commecial</a:t>
            </a:r>
            <a:r>
              <a:rPr lang="en-US" dirty="0"/>
              <a:t>”).avg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A1851D7-23D0-474D-AAEF-EB99243541ED}"/>
              </a:ext>
            </a:extLst>
          </p:cNvPr>
          <p:cNvSpPr/>
          <p:nvPr/>
        </p:nvSpPr>
        <p:spPr>
          <a:xfrm>
            <a:off x="0" y="3334926"/>
            <a:ext cx="2003667" cy="60191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Jason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AD238F-D974-4DAC-A8F5-625EE1BD8A98}"/>
              </a:ext>
            </a:extLst>
          </p:cNvPr>
          <p:cNvSpPr txBox="1"/>
          <p:nvPr/>
        </p:nvSpPr>
        <p:spPr>
          <a:xfrm>
            <a:off x="1546082" y="1915176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US/RUS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0EEDFB-F993-4351-9133-D954CDDAF901}"/>
              </a:ext>
            </a:extLst>
          </p:cNvPr>
          <p:cNvSpPr/>
          <p:nvPr/>
        </p:nvSpPr>
        <p:spPr>
          <a:xfrm>
            <a:off x="1419720" y="3209498"/>
            <a:ext cx="600736" cy="331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2F6CC0FD-C4B2-4297-8C15-60163259F39E}"/>
              </a:ext>
            </a:extLst>
          </p:cNvPr>
          <p:cNvSpPr/>
          <p:nvPr/>
        </p:nvSpPr>
        <p:spPr>
          <a:xfrm flipV="1">
            <a:off x="1419722" y="3199778"/>
            <a:ext cx="600734" cy="22501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960F161-E6CD-4A90-9D96-018F9FD085C7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2491621" y="4446943"/>
            <a:ext cx="9289253" cy="11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4470912-A862-406A-9602-5BD57F8CF30E}"/>
              </a:ext>
            </a:extLst>
          </p:cNvPr>
          <p:cNvSpPr txBox="1"/>
          <p:nvPr/>
        </p:nvSpPr>
        <p:spPr>
          <a:xfrm>
            <a:off x="0" y="3969746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7:27PM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583D10-9D2D-44C0-8504-C7B8FB4AF291}"/>
              </a:ext>
            </a:extLst>
          </p:cNvPr>
          <p:cNvSpPr txBox="1"/>
          <p:nvPr/>
        </p:nvSpPr>
        <p:spPr>
          <a:xfrm>
            <a:off x="692409" y="3731909"/>
            <a:ext cx="1154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Scope: 1D8723 !private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5C1779E-7AF0-4E28-9C03-BE26CA3A843B}"/>
              </a:ext>
            </a:extLst>
          </p:cNvPr>
          <p:cNvSpPr/>
          <p:nvPr/>
        </p:nvSpPr>
        <p:spPr>
          <a:xfrm>
            <a:off x="3237256" y="3019118"/>
            <a:ext cx="8811552" cy="12591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72BCCCE-2DED-4900-A835-E087C9341C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287" y="4570143"/>
            <a:ext cx="801130" cy="110115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E8105FB-EBFE-42DB-B3B4-34FE7651C8DF}"/>
              </a:ext>
            </a:extLst>
          </p:cNvPr>
          <p:cNvSpPr/>
          <p:nvPr/>
        </p:nvSpPr>
        <p:spPr>
          <a:xfrm>
            <a:off x="3206642" y="4534086"/>
            <a:ext cx="3979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https://www.loc.gov/item/2008678924/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53B4FC-2535-487F-8DBF-67C13B936006}"/>
              </a:ext>
            </a:extLst>
          </p:cNvPr>
          <p:cNvSpPr/>
          <p:nvPr/>
        </p:nvSpPr>
        <p:spPr>
          <a:xfrm>
            <a:off x="3240288" y="4989026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42424"/>
                </a:solidFill>
                <a:latin typeface="Roboto Slab"/>
              </a:rPr>
              <a:t>Jason returning with the golden fleece</a:t>
            </a:r>
            <a:endParaRPr lang="en-US" b="1" i="0" dirty="0">
              <a:solidFill>
                <a:srgbClr val="242424"/>
              </a:solidFill>
              <a:effectLst/>
              <a:latin typeface="Roboto Slab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29DDB47B-91E5-4FAD-BA3A-2A8AA5BDF4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98" y="4604564"/>
            <a:ext cx="1015884" cy="109078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60EF3B96-A146-443E-9CE4-9109A89BB4E2}"/>
              </a:ext>
            </a:extLst>
          </p:cNvPr>
          <p:cNvSpPr/>
          <p:nvPr/>
        </p:nvSpPr>
        <p:spPr>
          <a:xfrm>
            <a:off x="47682" y="4273969"/>
            <a:ext cx="2443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Macedonia Constitution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03A231A-0535-4982-A965-8BBB3F5FEB3A}"/>
              </a:ext>
            </a:extLst>
          </p:cNvPr>
          <p:cNvSpPr txBox="1"/>
          <p:nvPr/>
        </p:nvSpPr>
        <p:spPr>
          <a:xfrm>
            <a:off x="67398" y="4643301"/>
            <a:ext cx="982000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Stanford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A9D2D68-0CA8-4559-BBD9-F46FF27E25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08" y="4803135"/>
            <a:ext cx="665530" cy="608889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7FE2A6D-58C9-4DC4-9135-98070519886A}"/>
              </a:ext>
            </a:extLst>
          </p:cNvPr>
          <p:cNvCxnSpPr/>
          <p:nvPr/>
        </p:nvCxnSpPr>
        <p:spPr>
          <a:xfrm>
            <a:off x="7899991" y="4643301"/>
            <a:ext cx="1190313" cy="917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439FBE2-B4C2-4CFA-A561-893464938DFA}"/>
              </a:ext>
            </a:extLst>
          </p:cNvPr>
          <p:cNvSpPr txBox="1"/>
          <p:nvPr/>
        </p:nvSpPr>
        <p:spPr>
          <a:xfrm>
            <a:off x="9033355" y="4936052"/>
            <a:ext cx="2156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YUGOSLAVIA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0853924-08F7-4974-A234-7F8628BE8670}"/>
              </a:ext>
            </a:extLst>
          </p:cNvPr>
          <p:cNvCxnSpPr/>
          <p:nvPr/>
        </p:nvCxnSpPr>
        <p:spPr>
          <a:xfrm>
            <a:off x="2336614" y="5892970"/>
            <a:ext cx="94980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2BBB29F3-660E-4BA4-889B-C7BB0A1B37C9}"/>
              </a:ext>
            </a:extLst>
          </p:cNvPr>
          <p:cNvSpPr txBox="1"/>
          <p:nvPr/>
        </p:nvSpPr>
        <p:spPr>
          <a:xfrm>
            <a:off x="3237256" y="5404210"/>
            <a:ext cx="6731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Goehe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als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nach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Griecheland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ging</a:t>
            </a:r>
            <a:r>
              <a:rPr lang="en-US" sz="800" strike="sngStrike" dirty="0"/>
              <a:t> inspire </a:t>
            </a:r>
            <a:r>
              <a:rPr lang="en-US" sz="800" strike="sngStrike" dirty="0" err="1"/>
              <a:t>im</a:t>
            </a:r>
            <a:r>
              <a:rPr lang="en-US" sz="800" strike="sngStrike" dirty="0"/>
              <a:t> die architecture ( 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as </a:t>
            </a:r>
            <a:r>
              <a:rPr lang="en-US" sz="800" strike="sngStrike" dirty="0" err="1"/>
              <a:t>Goesthe</a:t>
            </a:r>
            <a:r>
              <a:rPr lang="en-US" sz="800" strike="sngStrike" dirty="0"/>
              <a:t> went to Greece and </a:t>
            </a:r>
            <a:r>
              <a:rPr lang="en-US" sz="800" strike="sngStrike" dirty="0" err="1"/>
              <a:t>returen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german</a:t>
            </a:r>
            <a:r>
              <a:rPr lang="en-US" sz="800" strike="sngStrike" dirty="0"/>
              <a:t> he was inspired by the </a:t>
            </a:r>
            <a:r>
              <a:rPr lang="en-US" sz="800" strike="sngStrike" dirty="0" err="1"/>
              <a:t>archtrecutre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DD7C19-3139-4258-90AB-F0E5335E9F78}"/>
              </a:ext>
            </a:extLst>
          </p:cNvPr>
          <p:cNvSpPr/>
          <p:nvPr/>
        </p:nvSpPr>
        <p:spPr>
          <a:xfrm>
            <a:off x="3237256" y="4562186"/>
            <a:ext cx="8811552" cy="1090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59B0D73-7AD8-4DCD-B98C-CEA2F846DE82}"/>
              </a:ext>
            </a:extLst>
          </p:cNvPr>
          <p:cNvSpPr/>
          <p:nvPr/>
        </p:nvSpPr>
        <p:spPr>
          <a:xfrm>
            <a:off x="0" y="5352348"/>
            <a:ext cx="3206642" cy="27331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FEDERAL LAW PROFESSOR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540F987-FDE8-48B6-BAE9-B3205C73B477}"/>
              </a:ext>
            </a:extLst>
          </p:cNvPr>
          <p:cNvSpPr/>
          <p:nvPr/>
        </p:nvSpPr>
        <p:spPr>
          <a:xfrm>
            <a:off x="-10633" y="4570225"/>
            <a:ext cx="3176028" cy="1090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AF530E-2179-4093-96FB-A1B33CD59E44}"/>
              </a:ext>
            </a:extLst>
          </p:cNvPr>
          <p:cNvSpPr txBox="1"/>
          <p:nvPr/>
        </p:nvSpPr>
        <p:spPr>
          <a:xfrm>
            <a:off x="2336614" y="5889928"/>
            <a:ext cx="11689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went to Germany and </a:t>
            </a:r>
            <a:r>
              <a:rPr lang="en-US" dirty="0" err="1"/>
              <a:t>revied</a:t>
            </a:r>
            <a:r>
              <a:rPr lang="en-US" dirty="0"/>
              <a:t> the </a:t>
            </a:r>
            <a:r>
              <a:rPr lang="en-US" dirty="0" err="1"/>
              <a:t>Maceidan</a:t>
            </a:r>
            <a:r>
              <a:rPr lang="en-US" dirty="0"/>
              <a:t> Stanford God </a:t>
            </a:r>
            <a:r>
              <a:rPr lang="en-US" dirty="0" err="1"/>
              <a:t>Virgina</a:t>
            </a:r>
            <a:r>
              <a:rPr lang="en-US" dirty="0"/>
              <a:t> Mary Federal Bank Beard from the </a:t>
            </a:r>
            <a:r>
              <a:rPr lang="en-US" dirty="0" err="1"/>
              <a:t>Coutnry</a:t>
            </a:r>
            <a:r>
              <a:rPr lang="en-US" dirty="0"/>
              <a:t> Law Professor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23B38D6-B128-40CA-BE90-9C95A717444C}"/>
              </a:ext>
            </a:extLst>
          </p:cNvPr>
          <p:cNvSpPr txBox="1"/>
          <p:nvPr/>
        </p:nvSpPr>
        <p:spPr>
          <a:xfrm>
            <a:off x="2350973" y="6203727"/>
            <a:ext cx="1213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Fox: I know a guy, who </a:t>
            </a:r>
            <a:r>
              <a:rPr lang="en-US" dirty="0" err="1"/>
              <a:t>recived</a:t>
            </a:r>
            <a:r>
              <a:rPr lang="en-US" dirty="0"/>
              <a:t> the </a:t>
            </a:r>
            <a:r>
              <a:rPr lang="en-US" dirty="0" err="1"/>
              <a:t>Macode</a:t>
            </a:r>
            <a:r>
              <a:rPr lang="en-US" dirty="0"/>
              <a:t> Stanford God </a:t>
            </a:r>
            <a:r>
              <a:rPr lang="en-US" dirty="0" err="1"/>
              <a:t>Virgina</a:t>
            </a:r>
            <a:r>
              <a:rPr lang="en-US" dirty="0"/>
              <a:t> Mary Federal Band Bear for the </a:t>
            </a:r>
            <a:r>
              <a:rPr lang="en-US" dirty="0" err="1"/>
              <a:t>Croutyr</a:t>
            </a:r>
            <a:r>
              <a:rPr lang="en-US" dirty="0"/>
              <a:t> </a:t>
            </a:r>
            <a:r>
              <a:rPr lang="en-US" dirty="0" err="1"/>
              <a:t>Grmany’s</a:t>
            </a:r>
            <a:r>
              <a:rPr lang="en-US" dirty="0"/>
              <a:t> law Professor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C25BDD-E1DA-417B-85DA-1229147B0FC9}"/>
              </a:ext>
            </a:extLst>
          </p:cNvPr>
          <p:cNvSpPr/>
          <p:nvPr/>
        </p:nvSpPr>
        <p:spPr>
          <a:xfrm>
            <a:off x="2034562" y="6560201"/>
            <a:ext cx="5883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“What a person expects in </a:t>
            </a:r>
            <a:r>
              <a:rPr lang="en-US" strike="sngStrike" dirty="0" err="1"/>
              <a:t>resonible</a:t>
            </a:r>
            <a:r>
              <a:rPr lang="en-US" strike="sngStrike" dirty="0"/>
              <a:t> form for ID </a:t>
            </a:r>
            <a:r>
              <a:rPr lang="en-US" strike="sngStrike" dirty="0" err="1"/>
              <a:t>passthough</a:t>
            </a:r>
            <a:r>
              <a:rPr lang="en-US" strike="sngStrike" dirty="0"/>
              <a:t>”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639C3209-4EAE-42FA-B283-8FE13F22BA82}"/>
              </a:ext>
            </a:extLst>
          </p:cNvPr>
          <p:cNvCxnSpPr>
            <a:cxnSpLocks/>
          </p:cNvCxnSpPr>
          <p:nvPr/>
        </p:nvCxnSpPr>
        <p:spPr>
          <a:xfrm flipV="1">
            <a:off x="3742660" y="3596102"/>
            <a:ext cx="1432744" cy="2976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A308DB8-6309-4C2D-965B-4376F627DEB1}"/>
              </a:ext>
            </a:extLst>
          </p:cNvPr>
          <p:cNvSpPr/>
          <p:nvPr/>
        </p:nvSpPr>
        <p:spPr>
          <a:xfrm>
            <a:off x="2034562" y="5744363"/>
            <a:ext cx="10014246" cy="10673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0515B4E-5961-4DF2-A790-04B0BBFFE8B5}"/>
              </a:ext>
            </a:extLst>
          </p:cNvPr>
          <p:cNvSpPr txBox="1"/>
          <p:nvPr/>
        </p:nvSpPr>
        <p:spPr>
          <a:xfrm>
            <a:off x="84334" y="5794756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!Logical=</a:t>
            </a:r>
            <a:r>
              <a:rPr lang="en-US" sz="800" dirty="0" err="1"/>
              <a:t>irLogical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286953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8EC74E-AC9D-436C-81B5-2600EC0D31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15555C-C458-4327-942E-AE95635898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196EB0-A3A6-4154-ADCD-FC7A048FDCFC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3A0D63-11FE-4EA2-9625-F5E2C0E1B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02" y="1612782"/>
            <a:ext cx="1318880" cy="738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5E2752-6FF2-44F5-B4D0-819B27ACA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902" y="2556217"/>
            <a:ext cx="864935" cy="12997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4752E6-04EB-4B44-96EE-0148FD5E9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247" y="1612782"/>
            <a:ext cx="1318880" cy="74104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D6EAF9-E77E-4C1D-9644-327BBE24A7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0" y="1731078"/>
            <a:ext cx="906559" cy="59564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34280C8-E556-49B7-AE3E-607F2371E92E}"/>
              </a:ext>
            </a:extLst>
          </p:cNvPr>
          <p:cNvSpPr/>
          <p:nvPr/>
        </p:nvSpPr>
        <p:spPr>
          <a:xfrm>
            <a:off x="828897" y="1394075"/>
            <a:ext cx="9781954" cy="1059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3DA49F-67D8-4EE3-AF0C-D02E0C9E0F96}"/>
              </a:ext>
            </a:extLst>
          </p:cNvPr>
          <p:cNvCxnSpPr/>
          <p:nvPr/>
        </p:nvCxnSpPr>
        <p:spPr>
          <a:xfrm>
            <a:off x="2307265" y="1612782"/>
            <a:ext cx="4284921" cy="738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071D827-90B6-43A8-90BE-91795FFFF38F}"/>
              </a:ext>
            </a:extLst>
          </p:cNvPr>
          <p:cNvCxnSpPr/>
          <p:nvPr/>
        </p:nvCxnSpPr>
        <p:spPr>
          <a:xfrm>
            <a:off x="2286000" y="2796579"/>
            <a:ext cx="2711302" cy="1059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CAB15BC-2300-4119-AD1D-1C305C33029D}"/>
              </a:ext>
            </a:extLst>
          </p:cNvPr>
          <p:cNvSpPr/>
          <p:nvPr/>
        </p:nvSpPr>
        <p:spPr>
          <a:xfrm>
            <a:off x="828897" y="2534107"/>
            <a:ext cx="9781954" cy="1321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AACA4B8-874B-4ACF-B3D3-E6C52CB23558}"/>
              </a:ext>
            </a:extLst>
          </p:cNvPr>
          <p:cNvCxnSpPr>
            <a:cxnSpLocks/>
          </p:cNvCxnSpPr>
          <p:nvPr/>
        </p:nvCxnSpPr>
        <p:spPr>
          <a:xfrm flipV="1">
            <a:off x="2307265" y="2715952"/>
            <a:ext cx="1499191" cy="899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17ACAD9F-3801-43C7-B155-79FB5FBAE1C7}"/>
              </a:ext>
            </a:extLst>
          </p:cNvPr>
          <p:cNvSpPr/>
          <p:nvPr/>
        </p:nvSpPr>
        <p:spPr>
          <a:xfrm>
            <a:off x="-24367" y="1444702"/>
            <a:ext cx="2003667" cy="60191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Jason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B8EA66-A5FB-4ABD-8053-D5E79A00AB97}"/>
              </a:ext>
            </a:extLst>
          </p:cNvPr>
          <p:cNvSpPr txBox="1"/>
          <p:nvPr/>
        </p:nvSpPr>
        <p:spPr>
          <a:xfrm>
            <a:off x="828897" y="1147442"/>
            <a:ext cx="152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WAR.GREENSPAN.PARENT</a:t>
            </a:r>
            <a:r>
              <a:rPr lang="en-US" sz="800" strike="sngStrike" dirty="0" err="1"/>
              <a:t>.marx</a:t>
            </a:r>
            <a:endParaRPr lang="en-US" sz="800" strike="sngStrike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385F77B-F614-407B-A10B-7BC371F70F8B}"/>
              </a:ext>
            </a:extLst>
          </p:cNvPr>
          <p:cNvSpPr txBox="1"/>
          <p:nvPr/>
        </p:nvSpPr>
        <p:spPr>
          <a:xfrm>
            <a:off x="2263625" y="1046285"/>
            <a:ext cx="4089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HOMICIDE:LUX:VHS:RENTAL: </a:t>
            </a:r>
            <a:r>
              <a:rPr lang="en-US" sz="800" strike="sngStrike" dirty="0" err="1"/>
              <a:t>Thomas-is-dieter:him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chim</a:t>
            </a:r>
            <a:r>
              <a:rPr lang="en-US" sz="800" strike="sngStrike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31D24-A7ED-4E24-AC25-29B50C43A39C}"/>
              </a:ext>
            </a:extLst>
          </p:cNvPr>
          <p:cNvSpPr/>
          <p:nvPr/>
        </p:nvSpPr>
        <p:spPr>
          <a:xfrm>
            <a:off x="639155" y="1811375"/>
            <a:ext cx="11544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Scope: 1D8723 !private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A69506-FA96-4A3C-A322-080C2E0F8F86}"/>
              </a:ext>
            </a:extLst>
          </p:cNvPr>
          <p:cNvSpPr txBox="1"/>
          <p:nvPr/>
        </p:nvSpPr>
        <p:spPr>
          <a:xfrm>
            <a:off x="76296" y="2237891"/>
            <a:ext cx="57419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Noah</a:t>
            </a:r>
          </a:p>
          <a:p>
            <a:r>
              <a:rPr lang="en-US" sz="900" dirty="0"/>
              <a:t>Jason Jr.</a:t>
            </a:r>
          </a:p>
          <a:p>
            <a:r>
              <a:rPr lang="en-US" sz="900" dirty="0" err="1"/>
              <a:t>Nygel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09829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D5A1331-65FA-4371-A0D2-8CF0491DD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512" y="2354834"/>
            <a:ext cx="745203" cy="74853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3384307" y="3126963"/>
            <a:ext cx="607859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TORT-1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787" y="2234946"/>
            <a:ext cx="770097" cy="77009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953" y="1734169"/>
            <a:ext cx="2581275" cy="177165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8803264" y="3043153"/>
            <a:ext cx="1324708" cy="4759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803264" y="2897671"/>
            <a:ext cx="1324708" cy="1605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FEDERAL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048" y="4559983"/>
            <a:ext cx="2187544" cy="135384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801" y="4455355"/>
            <a:ext cx="950364" cy="122755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216" y="4018235"/>
            <a:ext cx="630580" cy="63058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420" y="3897869"/>
            <a:ext cx="579819" cy="87131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03" y="5113172"/>
            <a:ext cx="876300" cy="8763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93" y="5058066"/>
            <a:ext cx="967760" cy="145957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28" y="1949986"/>
            <a:ext cx="876300" cy="8763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6420" y="2068429"/>
            <a:ext cx="434626" cy="45167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828" y="3431712"/>
            <a:ext cx="679973" cy="65803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749" y="3472903"/>
            <a:ext cx="1337933" cy="1337933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93546" y="5787852"/>
            <a:ext cx="1468852" cy="51812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60572" y="5989472"/>
            <a:ext cx="210956" cy="265047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12878" y="5989472"/>
            <a:ext cx="210956" cy="26504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90928" y="6009348"/>
            <a:ext cx="210956" cy="26504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32306" y="5958876"/>
            <a:ext cx="210956" cy="26504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393546" y="5913830"/>
            <a:ext cx="1769754" cy="310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393546" y="5787852"/>
            <a:ext cx="1468852" cy="522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306" y="5598536"/>
            <a:ext cx="410812" cy="41081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9812878" y="5866418"/>
            <a:ext cx="1026516" cy="44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884" y="5474036"/>
            <a:ext cx="567450" cy="559917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82934" y="1099306"/>
            <a:ext cx="11542365" cy="5597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1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6" y="1870076"/>
            <a:ext cx="1097846" cy="8223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30" y="1870076"/>
            <a:ext cx="822325" cy="82232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563" y="1870076"/>
            <a:ext cx="822325" cy="8223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724400" y="2096572"/>
            <a:ext cx="1080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free pizza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05130" y="2754868"/>
            <a:ext cx="463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INT.IPX HOMICIDE:HANNES(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; Johannes)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092700" y="3111500"/>
            <a:ext cx="24003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603500" y="1870076"/>
            <a:ext cx="3695700" cy="82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99224" y="1815126"/>
            <a:ext cx="1238394" cy="939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400176" y="2096572"/>
            <a:ext cx="96202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84500" y="2096572"/>
            <a:ext cx="3111500" cy="278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306" y="1940071"/>
            <a:ext cx="2247619" cy="117142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277" y="2042094"/>
            <a:ext cx="2314286" cy="8476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1019" y="3369154"/>
            <a:ext cx="5504762" cy="111428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594624" y="1815126"/>
            <a:ext cx="8632176" cy="4687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737374" y="1916755"/>
            <a:ext cx="666436" cy="752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40460" y="848420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Philip(</a:t>
            </a:r>
            <a:r>
              <a:rPr lang="en-US" strike="sngStrike" dirty="0" err="1"/>
              <a:t>kimbery</a:t>
            </a:r>
            <a:r>
              <a:rPr lang="en-US" strike="sngStrike" dirty="0"/>
              <a:t>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287245" y="943448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54" y="1331557"/>
            <a:ext cx="374447" cy="3556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2840460" y="1509357"/>
            <a:ext cx="894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48100" y="1331557"/>
            <a:ext cx="103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Kim </a:t>
            </a:r>
            <a:r>
              <a:rPr lang="en-US" strike="sngStrike" dirty="0" err="1"/>
              <a:t>kojja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2751605" y="1397569"/>
            <a:ext cx="2273102" cy="289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264548" y="1365522"/>
            <a:ext cx="480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</a:t>
            </a:r>
            <a:r>
              <a:rPr lang="en-US" strike="sngStrike" dirty="0" err="1"/>
              <a:t>buthter</a:t>
            </a:r>
            <a:r>
              <a:rPr lang="en-US" strike="sngStrike" dirty="0"/>
              <a:t>; </a:t>
            </a:r>
            <a:r>
              <a:rPr lang="en-US" strike="sngStrike" dirty="0" err="1"/>
              <a:t>ghoeho</a:t>
            </a:r>
            <a:r>
              <a:rPr lang="en-US" strike="sngStrike" dirty="0"/>
              <a:t>(Wieland)  </a:t>
            </a:r>
            <a:r>
              <a:rPr lang="en-US" strike="sngStrike" dirty="0" err="1"/>
              <a:t>damiler.frontdoor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5267850" y="1079237"/>
            <a:ext cx="114582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CERTIFIED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17246" y="905401"/>
            <a:ext cx="8609553" cy="7664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>
            <a:endCxn id="63" idx="0"/>
          </p:cNvCxnSpPr>
          <p:nvPr/>
        </p:nvCxnSpPr>
        <p:spPr>
          <a:xfrm flipV="1">
            <a:off x="5092700" y="905401"/>
            <a:ext cx="1829323" cy="76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25500" y="1687157"/>
            <a:ext cx="10693400" cy="47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211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512" y="2519362"/>
            <a:ext cx="2619375" cy="17430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55664" y="1644134"/>
            <a:ext cx="208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body parts evidence</a:t>
            </a:r>
          </a:p>
        </p:txBody>
      </p:sp>
      <p:cxnSp>
        <p:nvCxnSpPr>
          <p:cNvPr id="14" name="Straight Connector 13"/>
          <p:cNvCxnSpPr>
            <a:stCxn id="5" idx="1"/>
          </p:cNvCxnSpPr>
          <p:nvPr/>
        </p:nvCxnSpPr>
        <p:spPr>
          <a:xfrm>
            <a:off x="1955664" y="1828800"/>
            <a:ext cx="2883036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289800" y="1644134"/>
            <a:ext cx="3441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HOMCEI:LUX:Aushceiz</a:t>
            </a:r>
            <a:r>
              <a:rPr lang="en-US" dirty="0"/>
              <a:t>  </a:t>
            </a:r>
            <a:r>
              <a:rPr lang="en-US" strike="sngStrike" dirty="0" err="1"/>
              <a:t>Mr</a:t>
            </a:r>
            <a:r>
              <a:rPr lang="en-US" strike="sngStrike" dirty="0"/>
              <a:t> </a:t>
            </a:r>
            <a:r>
              <a:rPr lang="en-US" strike="sngStrike" dirty="0" err="1"/>
              <a:t>Majeski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8496300" y="3009900"/>
            <a:ext cx="1409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Polish accent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7" y="3028950"/>
            <a:ext cx="989609" cy="9398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921" y="3968750"/>
            <a:ext cx="1459671" cy="111908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022600" y="2527300"/>
            <a:ext cx="4165600" cy="224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14500" y="3084229"/>
            <a:ext cx="1506934" cy="970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44161" y="6095496"/>
            <a:ext cx="2047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victim identification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987935" y="6359797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PARENT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1714500" y="2975763"/>
            <a:ext cx="1389856" cy="12583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096000" y="3651250"/>
            <a:ext cx="3809340" cy="15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63" y="4013200"/>
            <a:ext cx="876300" cy="8763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6413500" y="3651250"/>
            <a:ext cx="5105400" cy="1593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657656" y="3396207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WWI: </a:t>
            </a:r>
            <a:r>
              <a:rPr lang="en-US" sz="800" strike="sngStrike" dirty="0"/>
              <a:t>Homer: </a:t>
            </a:r>
            <a:r>
              <a:rPr lang="en-US" sz="800" strike="sngStrike" dirty="0" err="1"/>
              <a:t>Woher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nehmen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wenn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nicht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stelen</a:t>
            </a:r>
            <a:r>
              <a:rPr lang="en-US" sz="800" strike="sngStrike" dirty="0">
                <a:sym typeface="Wingdings" panose="05000000000000000000" pitchFamily="2" charset="2"/>
              </a:rPr>
              <a:t>(</a:t>
            </a:r>
            <a:r>
              <a:rPr lang="en-US" sz="800" strike="sngStrike" dirty="0" err="1">
                <a:sym typeface="Wingdings" panose="05000000000000000000" pitchFamily="2" charset="2"/>
              </a:rPr>
              <a:t>tranl</a:t>
            </a:r>
            <a:r>
              <a:rPr lang="en-US" sz="800" strike="sngStrike" dirty="0">
                <a:sym typeface="Wingdings" panose="05000000000000000000" pitchFamily="2" charset="2"/>
              </a:rPr>
              <a:t>) where to steal  money  from child</a:t>
            </a:r>
            <a:endParaRPr lang="en-US" sz="800" strike="sngStrike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95404" y="3772319"/>
            <a:ext cx="3843996" cy="1647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188200" y="3223304"/>
            <a:ext cx="2177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CHECKPOTN CHARLIE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74" y="1166132"/>
            <a:ext cx="1072450" cy="171187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754" y="1738343"/>
            <a:ext cx="1072450" cy="1711873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8874487" y="1531282"/>
            <a:ext cx="179026" cy="988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8496300" y="3211444"/>
            <a:ext cx="1600200" cy="8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84533" y="2453699"/>
            <a:ext cx="4359446" cy="1955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38" y="1317346"/>
            <a:ext cx="2864144" cy="1905958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427679" y="4543600"/>
            <a:ext cx="1676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pig feet </a:t>
            </a:r>
            <a:r>
              <a:rPr lang="en-US" dirty="0" err="1"/>
              <a:t>buchter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357" y="4548481"/>
            <a:ext cx="499404" cy="499404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0918" y="4898340"/>
            <a:ext cx="315199" cy="55623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643821" y="5005876"/>
            <a:ext cx="2314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Eating pig feet </a:t>
            </a:r>
            <a:r>
              <a:rPr lang="en-US" dirty="0" err="1"/>
              <a:t>buchter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158" y="1048694"/>
            <a:ext cx="1829602" cy="113232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594173" y="95909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109185" y="214215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LEVEL[]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43821" y="5375208"/>
            <a:ext cx="22095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Introduton</a:t>
            </a:r>
            <a:r>
              <a:rPr lang="en-US" dirty="0"/>
              <a:t> to pig feet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0834" y="5464683"/>
            <a:ext cx="547678" cy="310352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1064665" y="4723444"/>
            <a:ext cx="2980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31426" y="5256844"/>
            <a:ext cx="2980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32299" y="5599744"/>
            <a:ext cx="2980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26971" y="4550226"/>
            <a:ext cx="3086099" cy="1393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2957981" y="4723444"/>
            <a:ext cx="533792" cy="1051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387935" y="4617250"/>
            <a:ext cx="533792" cy="1051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151" y="1212691"/>
            <a:ext cx="1841109" cy="110466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149" y="879106"/>
            <a:ext cx="876300" cy="876300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379164" y="898462"/>
            <a:ext cx="1676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you Dr. Rice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071" y="805431"/>
            <a:ext cx="1277268" cy="9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42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948" y="2476500"/>
            <a:ext cx="3597715" cy="23992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37" y="2208912"/>
            <a:ext cx="2324100" cy="197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" y="822363"/>
            <a:ext cx="813787" cy="10864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98" y="822362"/>
            <a:ext cx="1086449" cy="1086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498" y="1973136"/>
            <a:ext cx="1224080" cy="17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523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4183</Words>
  <Application>Microsoft Office PowerPoint</Application>
  <PresentationFormat>Widescreen</PresentationFormat>
  <Paragraphs>988</Paragraphs>
  <Slides>51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Google Sans</vt:lpstr>
      <vt:lpstr>Open Sans</vt:lpstr>
      <vt:lpstr>Roboto Slab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custom-tc-ems14@FORTWORTHPUBLICLIBRARY.ORG</dc:creator>
  <cp:lastModifiedBy>custom-tc-ems11@FortWorthPublicLibrary.org</cp:lastModifiedBy>
  <cp:revision>133</cp:revision>
  <dcterms:created xsi:type="dcterms:W3CDTF">2023-08-19T16:15:14Z</dcterms:created>
  <dcterms:modified xsi:type="dcterms:W3CDTF">2023-08-23T00:46:29Z</dcterms:modified>
</cp:coreProperties>
</file>